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59" r:id="rId5"/>
    <p:sldId id="261" r:id="rId6"/>
    <p:sldId id="262" r:id="rId7"/>
    <p:sldId id="264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000"/>
    <a:srgbClr val="8A0000"/>
    <a:srgbClr val="A2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-2268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7982-F7CA-4958-A261-B2DEAD286629}" type="datetimeFigureOut">
              <a:rPr lang="es-CO" smtClean="0"/>
              <a:pPr/>
              <a:t>15/03/2016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F79-B1C9-4E4C-AE10-D513992DA9A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57204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7982-F7CA-4958-A261-B2DEAD286629}" type="datetimeFigureOut">
              <a:rPr lang="es-CO" smtClean="0"/>
              <a:pPr/>
              <a:t>15/03/2016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F79-B1C9-4E4C-AE10-D513992DA9A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97858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7982-F7CA-4958-A261-B2DEAD286629}" type="datetimeFigureOut">
              <a:rPr lang="es-CO" smtClean="0"/>
              <a:pPr/>
              <a:t>15/03/2016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F79-B1C9-4E4C-AE10-D513992DA9A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85192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7982-F7CA-4958-A261-B2DEAD286629}" type="datetimeFigureOut">
              <a:rPr lang="es-CO" smtClean="0"/>
              <a:pPr/>
              <a:t>15/03/2016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F79-B1C9-4E4C-AE10-D513992DA9A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02629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7982-F7CA-4958-A261-B2DEAD286629}" type="datetimeFigureOut">
              <a:rPr lang="es-CO" smtClean="0"/>
              <a:pPr/>
              <a:t>15/03/2016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F79-B1C9-4E4C-AE10-D513992DA9A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93878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7982-F7CA-4958-A261-B2DEAD286629}" type="datetimeFigureOut">
              <a:rPr lang="es-CO" smtClean="0"/>
              <a:pPr/>
              <a:t>15/03/2016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F79-B1C9-4E4C-AE10-D513992DA9A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42076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7982-F7CA-4958-A261-B2DEAD286629}" type="datetimeFigureOut">
              <a:rPr lang="es-CO" smtClean="0"/>
              <a:pPr/>
              <a:t>15/03/2016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F79-B1C9-4E4C-AE10-D513992DA9A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1694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7982-F7CA-4958-A261-B2DEAD286629}" type="datetimeFigureOut">
              <a:rPr lang="es-CO" smtClean="0"/>
              <a:pPr/>
              <a:t>15/03/2016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F79-B1C9-4E4C-AE10-D513992DA9A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96549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7982-F7CA-4958-A261-B2DEAD286629}" type="datetimeFigureOut">
              <a:rPr lang="es-CO" smtClean="0"/>
              <a:pPr/>
              <a:t>15/03/2016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F79-B1C9-4E4C-AE10-D513992DA9A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77690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7982-F7CA-4958-A261-B2DEAD286629}" type="datetimeFigureOut">
              <a:rPr lang="es-CO" smtClean="0"/>
              <a:pPr/>
              <a:t>15/03/2016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F79-B1C9-4E4C-AE10-D513992DA9A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23355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7982-F7CA-4958-A261-B2DEAD286629}" type="datetimeFigureOut">
              <a:rPr lang="es-CO" smtClean="0"/>
              <a:pPr/>
              <a:t>15/03/2016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F79-B1C9-4E4C-AE10-D513992DA9A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21835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37982-F7CA-4958-A261-B2DEAD286629}" type="datetimeFigureOut">
              <a:rPr lang="es-CO" smtClean="0"/>
              <a:pPr/>
              <a:t>15/03/2016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66F79-B1C9-4E4C-AE10-D513992DA9A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5966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O" sz="6600" b="1" dirty="0" smtClean="0"/>
              <a:t>MOBILIARIO</a:t>
            </a:r>
            <a:endParaRPr lang="es-CO" sz="6600" b="1" dirty="0"/>
          </a:p>
        </p:txBody>
      </p:sp>
    </p:spTree>
    <p:extLst>
      <p:ext uri="{BB962C8B-B14F-4D97-AF65-F5344CB8AC3E}">
        <p14:creationId xmlns:p14="http://schemas.microsoft.com/office/powerpoint/2010/main" xmlns="" val="46924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C:\JORGE MARIO\VII semestre\proyecto VII\2da entrega\Escaleras-de-pal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44537" cy="4049486"/>
          </a:xfrm>
          <a:prstGeom prst="rect">
            <a:avLst/>
          </a:prstGeom>
          <a:noFill/>
        </p:spPr>
      </p:pic>
      <p:pic>
        <p:nvPicPr>
          <p:cNvPr id="1027" name="Picture 3" descr="C:\JORGE MARIO\VII semestre\proyecto VII\2da entrega\008_Carton_Pipe_W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367" y="2935705"/>
            <a:ext cx="5889633" cy="3922295"/>
          </a:xfrm>
          <a:prstGeom prst="rect">
            <a:avLst/>
          </a:prstGeom>
          <a:noFill/>
        </p:spPr>
      </p:pic>
      <p:pic>
        <p:nvPicPr>
          <p:cNvPr id="1028" name="Picture 4" descr="C:\JORGE MARIO\VII semestre\proyecto VII\2da entrega\maravillosas-ideas-con-palets-para-el-jardin-01-e14531202991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878500"/>
            <a:ext cx="3946357" cy="2979499"/>
          </a:xfrm>
          <a:prstGeom prst="rect">
            <a:avLst/>
          </a:prstGeom>
          <a:noFill/>
        </p:spPr>
      </p:pic>
      <p:pic>
        <p:nvPicPr>
          <p:cNvPr id="1029" name="Picture 5" descr="C:\JORGE MARIO\VII semestre\proyecto VII\2da entrega\sillones de PET ideas para mobiliario realizado con botellas o envases de plastico.jpg"/>
          <p:cNvPicPr>
            <a:picLocks noChangeAspect="1" noChangeArrowheads="1"/>
          </p:cNvPicPr>
          <p:nvPr/>
        </p:nvPicPr>
        <p:blipFill>
          <a:blip r:embed="rId5" cstate="print"/>
          <a:srcRect b="7246"/>
          <a:stretch>
            <a:fillRect/>
          </a:stretch>
        </p:blipFill>
        <p:spPr bwMode="auto">
          <a:xfrm>
            <a:off x="3609474" y="0"/>
            <a:ext cx="5534526" cy="3850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Dispositivos Invasivos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dirty="0" smtClean="0"/>
              <a:t>invasión  de espacios inhabilitados por medio de mobiliarios flexibles, generando así una multifuncionalidad de actividades.  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3334859"/>
            <a:ext cx="3776882" cy="28421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5532" y="3334859"/>
            <a:ext cx="4229051" cy="284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40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mbo 3"/>
          <p:cNvSpPr/>
          <p:nvPr/>
        </p:nvSpPr>
        <p:spPr>
          <a:xfrm>
            <a:off x="2996452" y="107576"/>
            <a:ext cx="3160059" cy="3294530"/>
          </a:xfrm>
          <a:prstGeom prst="diamond">
            <a:avLst/>
          </a:prstGeom>
          <a:solidFill>
            <a:srgbClr val="A20000"/>
          </a:solidFill>
          <a:ln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/>
          <p:cNvSpPr txBox="1"/>
          <p:nvPr/>
        </p:nvSpPr>
        <p:spPr>
          <a:xfrm>
            <a:off x="3413309" y="1370120"/>
            <a:ext cx="2743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>
                <a:solidFill>
                  <a:schemeClr val="bg1"/>
                </a:solidFill>
              </a:rPr>
              <a:t>USUARIO</a:t>
            </a:r>
            <a:endParaRPr lang="es-CO" sz="3600" dirty="0">
              <a:solidFill>
                <a:schemeClr val="bg1"/>
              </a:solidFill>
            </a:endParaRPr>
          </a:p>
        </p:txBody>
      </p:sp>
      <p:sp>
        <p:nvSpPr>
          <p:cNvPr id="13" name="Rombo 12"/>
          <p:cNvSpPr/>
          <p:nvPr/>
        </p:nvSpPr>
        <p:spPr>
          <a:xfrm>
            <a:off x="5477434" y="2729317"/>
            <a:ext cx="3160059" cy="3294530"/>
          </a:xfrm>
          <a:prstGeom prst="diamond">
            <a:avLst/>
          </a:prstGeom>
          <a:solidFill>
            <a:srgbClr val="8A0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ombo 13"/>
          <p:cNvSpPr/>
          <p:nvPr/>
        </p:nvSpPr>
        <p:spPr>
          <a:xfrm>
            <a:off x="515470" y="2729317"/>
            <a:ext cx="3160059" cy="3294530"/>
          </a:xfrm>
          <a:prstGeom prst="diamond">
            <a:avLst/>
          </a:prstGeom>
          <a:solidFill>
            <a:srgbClr val="8A0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/>
          <p:cNvSpPr txBox="1"/>
          <p:nvPr/>
        </p:nvSpPr>
        <p:spPr>
          <a:xfrm>
            <a:off x="1304365" y="4084194"/>
            <a:ext cx="2660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chemeClr val="bg1"/>
                </a:solidFill>
              </a:rPr>
              <a:t>Vecinos</a:t>
            </a:r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977219" y="4084194"/>
            <a:ext cx="2660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chemeClr val="bg1"/>
                </a:solidFill>
              </a:rPr>
              <a:t>Comunidad</a:t>
            </a:r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17" name="Triángulo isósceles 16"/>
          <p:cNvSpPr/>
          <p:nvPr/>
        </p:nvSpPr>
        <p:spPr>
          <a:xfrm>
            <a:off x="2996452" y="4989347"/>
            <a:ext cx="3160059" cy="1624256"/>
          </a:xfrm>
          <a:prstGeom prst="triangle">
            <a:avLst/>
          </a:prstGeom>
          <a:solidFill>
            <a:srgbClr val="8A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/>
          <p:cNvSpPr txBox="1"/>
          <p:nvPr/>
        </p:nvSpPr>
        <p:spPr>
          <a:xfrm>
            <a:off x="3655360" y="6081824"/>
            <a:ext cx="2191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</a:rPr>
              <a:t>Todas las edades</a:t>
            </a:r>
            <a:endParaRPr lang="es-C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94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mbo 3"/>
          <p:cNvSpPr/>
          <p:nvPr/>
        </p:nvSpPr>
        <p:spPr>
          <a:xfrm>
            <a:off x="3063687" y="-8797"/>
            <a:ext cx="3160059" cy="3294530"/>
          </a:xfrm>
          <a:prstGeom prst="diamond">
            <a:avLst/>
          </a:prstGeom>
          <a:solidFill>
            <a:srgbClr val="C40000"/>
          </a:solidFill>
          <a:ln>
            <a:solidFill>
              <a:srgbClr val="C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/>
          <p:cNvSpPr txBox="1"/>
          <p:nvPr/>
        </p:nvSpPr>
        <p:spPr>
          <a:xfrm>
            <a:off x="4043081" y="1231275"/>
            <a:ext cx="2743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>
                <a:solidFill>
                  <a:schemeClr val="bg1"/>
                </a:solidFill>
              </a:rPr>
              <a:t>USO</a:t>
            </a:r>
            <a:endParaRPr lang="es-CO" sz="3600" dirty="0">
              <a:solidFill>
                <a:schemeClr val="bg1"/>
              </a:solidFill>
            </a:endParaRPr>
          </a:p>
        </p:txBody>
      </p:sp>
      <p:sp>
        <p:nvSpPr>
          <p:cNvPr id="17" name="Triángulo isósceles 16"/>
          <p:cNvSpPr/>
          <p:nvPr/>
        </p:nvSpPr>
        <p:spPr>
          <a:xfrm>
            <a:off x="5414682" y="2000716"/>
            <a:ext cx="2402542" cy="1234896"/>
          </a:xfrm>
          <a:prstGeom prst="triangle">
            <a:avLst/>
          </a:prstGeom>
          <a:solidFill>
            <a:srgbClr val="C40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Triángulo isósceles 18"/>
          <p:cNvSpPr/>
          <p:nvPr/>
        </p:nvSpPr>
        <p:spPr>
          <a:xfrm rot="10800000">
            <a:off x="5428129" y="3538163"/>
            <a:ext cx="2402542" cy="1234896"/>
          </a:xfrm>
          <a:prstGeom prst="triangle">
            <a:avLst/>
          </a:prstGeom>
          <a:solidFill>
            <a:srgbClr val="C4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/>
          <p:cNvSpPr txBox="1"/>
          <p:nvPr/>
        </p:nvSpPr>
        <p:spPr>
          <a:xfrm>
            <a:off x="5795682" y="2786723"/>
            <a:ext cx="202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</a:rPr>
              <a:t>Espacio Público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223746" y="3579453"/>
            <a:ext cx="202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</a:rPr>
              <a:t>Ágora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21" name="Triángulo isósceles 20"/>
          <p:cNvSpPr/>
          <p:nvPr/>
        </p:nvSpPr>
        <p:spPr>
          <a:xfrm>
            <a:off x="1609164" y="2025777"/>
            <a:ext cx="2402542" cy="1234896"/>
          </a:xfrm>
          <a:prstGeom prst="triangle">
            <a:avLst/>
          </a:prstGeom>
          <a:solidFill>
            <a:srgbClr val="C40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Triángulo isósceles 21"/>
          <p:cNvSpPr/>
          <p:nvPr/>
        </p:nvSpPr>
        <p:spPr>
          <a:xfrm rot="10800000">
            <a:off x="1622611" y="3563224"/>
            <a:ext cx="2402542" cy="1234896"/>
          </a:xfrm>
          <a:prstGeom prst="triangle">
            <a:avLst/>
          </a:prstGeom>
          <a:solidFill>
            <a:srgbClr val="C4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CuadroTexto 22"/>
          <p:cNvSpPr txBox="1"/>
          <p:nvPr/>
        </p:nvSpPr>
        <p:spPr>
          <a:xfrm>
            <a:off x="2501150" y="2786723"/>
            <a:ext cx="202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</a:rPr>
              <a:t>Bar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998006" y="3579453"/>
            <a:ext cx="202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</a:rPr>
              <a:t>Galería flexible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29" name="Triángulo isósceles 28"/>
          <p:cNvSpPr/>
          <p:nvPr/>
        </p:nvSpPr>
        <p:spPr>
          <a:xfrm>
            <a:off x="3487269" y="3563224"/>
            <a:ext cx="2402542" cy="1234896"/>
          </a:xfrm>
          <a:prstGeom prst="triangle">
            <a:avLst/>
          </a:prstGeom>
          <a:solidFill>
            <a:srgbClr val="C4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Triángulo isósceles 29"/>
          <p:cNvSpPr/>
          <p:nvPr/>
        </p:nvSpPr>
        <p:spPr>
          <a:xfrm rot="10800000">
            <a:off x="3500716" y="5100671"/>
            <a:ext cx="2402542" cy="1234896"/>
          </a:xfrm>
          <a:prstGeom prst="triangle">
            <a:avLst/>
          </a:prstGeom>
          <a:solidFill>
            <a:srgbClr val="C4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CuadroTexto 30"/>
          <p:cNvSpPr txBox="1"/>
          <p:nvPr/>
        </p:nvSpPr>
        <p:spPr>
          <a:xfrm>
            <a:off x="4231339" y="4349231"/>
            <a:ext cx="202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</a:rPr>
              <a:t>Huerta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4148416" y="5119009"/>
            <a:ext cx="202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</a:rPr>
              <a:t>Escenario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37" name="Triángulo isósceles 36"/>
          <p:cNvSpPr/>
          <p:nvPr/>
        </p:nvSpPr>
        <p:spPr>
          <a:xfrm>
            <a:off x="1084727" y="5100671"/>
            <a:ext cx="2402542" cy="1234896"/>
          </a:xfrm>
          <a:prstGeom prst="triangle">
            <a:avLst/>
          </a:prstGeom>
          <a:solidFill>
            <a:srgbClr val="C4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CuadroTexto 37"/>
          <p:cNvSpPr txBox="1"/>
          <p:nvPr/>
        </p:nvSpPr>
        <p:spPr>
          <a:xfrm>
            <a:off x="1331257" y="5953913"/>
            <a:ext cx="202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</a:rPr>
              <a:t>Sala Exposiciones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39" name="Triángulo isósceles 38"/>
          <p:cNvSpPr/>
          <p:nvPr/>
        </p:nvSpPr>
        <p:spPr>
          <a:xfrm>
            <a:off x="6118413" y="5114118"/>
            <a:ext cx="2402542" cy="1234896"/>
          </a:xfrm>
          <a:prstGeom prst="triangle">
            <a:avLst/>
          </a:prstGeom>
          <a:solidFill>
            <a:srgbClr val="C4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CuadroTexto 39"/>
          <p:cNvSpPr txBox="1"/>
          <p:nvPr/>
        </p:nvSpPr>
        <p:spPr>
          <a:xfrm>
            <a:off x="6853518" y="5907614"/>
            <a:ext cx="202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</a:rPr>
              <a:t>Museo</a:t>
            </a:r>
            <a:endParaRPr lang="es-C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7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mbo 3"/>
          <p:cNvSpPr/>
          <p:nvPr/>
        </p:nvSpPr>
        <p:spPr>
          <a:xfrm>
            <a:off x="2996452" y="107576"/>
            <a:ext cx="3160059" cy="3294530"/>
          </a:xfrm>
          <a:prstGeom prst="diamond">
            <a:avLst/>
          </a:prstGeom>
          <a:solidFill>
            <a:srgbClr val="A20000"/>
          </a:solidFill>
          <a:ln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/>
          <p:cNvSpPr txBox="1"/>
          <p:nvPr/>
        </p:nvSpPr>
        <p:spPr>
          <a:xfrm>
            <a:off x="3332627" y="1410461"/>
            <a:ext cx="2743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chemeClr val="bg1"/>
                </a:solidFill>
              </a:rPr>
              <a:t>Materialidad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13" name="Rombo 12"/>
          <p:cNvSpPr/>
          <p:nvPr/>
        </p:nvSpPr>
        <p:spPr>
          <a:xfrm>
            <a:off x="6530789" y="2289858"/>
            <a:ext cx="2613211" cy="2724412"/>
          </a:xfrm>
          <a:prstGeom prst="diamond">
            <a:avLst/>
          </a:prstGeom>
          <a:solidFill>
            <a:srgbClr val="8A0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ombo 13"/>
          <p:cNvSpPr/>
          <p:nvPr/>
        </p:nvSpPr>
        <p:spPr>
          <a:xfrm>
            <a:off x="132710" y="2247020"/>
            <a:ext cx="2613211" cy="2724412"/>
          </a:xfrm>
          <a:prstGeom prst="diamond">
            <a:avLst/>
          </a:prstGeom>
          <a:solidFill>
            <a:srgbClr val="8A0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/>
          <p:cNvSpPr txBox="1"/>
          <p:nvPr/>
        </p:nvSpPr>
        <p:spPr>
          <a:xfrm>
            <a:off x="685622" y="2800333"/>
            <a:ext cx="2199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solidFill>
                  <a:schemeClr val="bg1"/>
                </a:solidFill>
              </a:rPr>
              <a:t>Madera</a:t>
            </a:r>
            <a:br>
              <a:rPr lang="es-CO" sz="2400" dirty="0" smtClean="0">
                <a:solidFill>
                  <a:schemeClr val="bg1"/>
                </a:solidFill>
              </a:rPr>
            </a:br>
            <a:r>
              <a:rPr lang="es-CO" sz="2400" dirty="0" smtClean="0">
                <a:solidFill>
                  <a:schemeClr val="bg1"/>
                </a:solidFill>
              </a:rPr>
              <a:t>MDF</a:t>
            </a:r>
          </a:p>
          <a:p>
            <a:r>
              <a:rPr lang="es-CO" sz="2400" dirty="0" smtClean="0">
                <a:solidFill>
                  <a:schemeClr val="bg1"/>
                </a:solidFill>
              </a:rPr>
              <a:t>Guadua</a:t>
            </a:r>
          </a:p>
          <a:p>
            <a:r>
              <a:rPr lang="es-CO" sz="2400" dirty="0" smtClean="0">
                <a:solidFill>
                  <a:schemeClr val="bg1"/>
                </a:solidFill>
              </a:rPr>
              <a:t>reciclables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066805" y="3323724"/>
            <a:ext cx="2199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chemeClr val="bg1"/>
                </a:solidFill>
              </a:rPr>
              <a:t>Metálico</a:t>
            </a:r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10" name="Rombo 9"/>
          <p:cNvSpPr/>
          <p:nvPr/>
        </p:nvSpPr>
        <p:spPr>
          <a:xfrm>
            <a:off x="1947345" y="4132108"/>
            <a:ext cx="2613211" cy="2724412"/>
          </a:xfrm>
          <a:prstGeom prst="diamond">
            <a:avLst/>
          </a:prstGeom>
          <a:solidFill>
            <a:srgbClr val="8A0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/>
          <p:cNvSpPr txBox="1"/>
          <p:nvPr/>
        </p:nvSpPr>
        <p:spPr>
          <a:xfrm>
            <a:off x="2483361" y="5165974"/>
            <a:ext cx="2199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chemeClr val="bg1"/>
                </a:solidFill>
              </a:rPr>
              <a:t>Acrílico</a:t>
            </a:r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12" name="Rombo 11"/>
          <p:cNvSpPr/>
          <p:nvPr/>
        </p:nvSpPr>
        <p:spPr>
          <a:xfrm>
            <a:off x="4804522" y="4133588"/>
            <a:ext cx="2613211" cy="2724412"/>
          </a:xfrm>
          <a:prstGeom prst="diamond">
            <a:avLst/>
          </a:prstGeom>
          <a:solidFill>
            <a:srgbClr val="8A0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CuadroTexto 18"/>
          <p:cNvSpPr txBox="1"/>
          <p:nvPr/>
        </p:nvSpPr>
        <p:spPr>
          <a:xfrm>
            <a:off x="5461785" y="5167454"/>
            <a:ext cx="2199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chemeClr val="bg1"/>
                </a:solidFill>
              </a:rPr>
              <a:t>Vidrio</a:t>
            </a:r>
            <a:endParaRPr lang="es-C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04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mbo 3"/>
          <p:cNvSpPr/>
          <p:nvPr/>
        </p:nvSpPr>
        <p:spPr>
          <a:xfrm>
            <a:off x="3063687" y="-8797"/>
            <a:ext cx="3160059" cy="3294530"/>
          </a:xfrm>
          <a:prstGeom prst="diamond">
            <a:avLst/>
          </a:prstGeom>
          <a:solidFill>
            <a:srgbClr val="C40000"/>
          </a:solidFill>
          <a:ln>
            <a:solidFill>
              <a:srgbClr val="C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/>
          <p:cNvSpPr txBox="1"/>
          <p:nvPr/>
        </p:nvSpPr>
        <p:spPr>
          <a:xfrm>
            <a:off x="3393140" y="1235102"/>
            <a:ext cx="3245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>
                <a:solidFill>
                  <a:schemeClr val="bg1"/>
                </a:solidFill>
              </a:rPr>
              <a:t>Ergonomía</a:t>
            </a:r>
            <a:endParaRPr lang="es-CO" sz="3600" dirty="0">
              <a:solidFill>
                <a:schemeClr val="bg1"/>
              </a:solidFill>
            </a:endParaRPr>
          </a:p>
        </p:txBody>
      </p:sp>
      <p:sp>
        <p:nvSpPr>
          <p:cNvPr id="17" name="Triángulo isósceles 16"/>
          <p:cNvSpPr/>
          <p:nvPr/>
        </p:nvSpPr>
        <p:spPr>
          <a:xfrm>
            <a:off x="5414682" y="2000716"/>
            <a:ext cx="2402542" cy="1234896"/>
          </a:xfrm>
          <a:prstGeom prst="triangle">
            <a:avLst/>
          </a:prstGeom>
          <a:solidFill>
            <a:srgbClr val="C40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Triángulo isósceles 18"/>
          <p:cNvSpPr/>
          <p:nvPr/>
        </p:nvSpPr>
        <p:spPr>
          <a:xfrm rot="10800000">
            <a:off x="5428129" y="3538163"/>
            <a:ext cx="2402542" cy="1234896"/>
          </a:xfrm>
          <a:prstGeom prst="triangle">
            <a:avLst/>
          </a:prstGeom>
          <a:solidFill>
            <a:srgbClr val="C4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/>
          <p:cNvSpPr txBox="1"/>
          <p:nvPr/>
        </p:nvSpPr>
        <p:spPr>
          <a:xfrm>
            <a:off x="6118413" y="2814537"/>
            <a:ext cx="202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</a:rPr>
              <a:t>Flexible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075829" y="3543587"/>
            <a:ext cx="202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</a:rPr>
              <a:t>Modular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21" name="Triángulo isósceles 20"/>
          <p:cNvSpPr/>
          <p:nvPr/>
        </p:nvSpPr>
        <p:spPr>
          <a:xfrm>
            <a:off x="1609164" y="2025777"/>
            <a:ext cx="2402542" cy="1234896"/>
          </a:xfrm>
          <a:prstGeom prst="triangle">
            <a:avLst/>
          </a:prstGeom>
          <a:solidFill>
            <a:srgbClr val="C40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Triángulo isósceles 21"/>
          <p:cNvSpPr/>
          <p:nvPr/>
        </p:nvSpPr>
        <p:spPr>
          <a:xfrm rot="10800000">
            <a:off x="1622611" y="3563224"/>
            <a:ext cx="2402542" cy="1234896"/>
          </a:xfrm>
          <a:prstGeom prst="triangle">
            <a:avLst/>
          </a:prstGeom>
          <a:solidFill>
            <a:srgbClr val="C4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CuadroTexto 22"/>
          <p:cNvSpPr txBox="1"/>
          <p:nvPr/>
        </p:nvSpPr>
        <p:spPr>
          <a:xfrm>
            <a:off x="2285998" y="2794454"/>
            <a:ext cx="202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</a:rPr>
              <a:t>Confort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170579" y="3579453"/>
            <a:ext cx="202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</a:rPr>
              <a:t>Adaptable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29" name="Triángulo isósceles 28"/>
          <p:cNvSpPr/>
          <p:nvPr/>
        </p:nvSpPr>
        <p:spPr>
          <a:xfrm>
            <a:off x="3434605" y="3636143"/>
            <a:ext cx="2402542" cy="1234896"/>
          </a:xfrm>
          <a:prstGeom prst="triangle">
            <a:avLst/>
          </a:prstGeom>
          <a:solidFill>
            <a:srgbClr val="C4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CuadroTexto 30"/>
          <p:cNvSpPr txBox="1"/>
          <p:nvPr/>
        </p:nvSpPr>
        <p:spPr>
          <a:xfrm>
            <a:off x="3959042" y="4445868"/>
            <a:ext cx="202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</a:rPr>
              <a:t>Desplegable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4095752" y="5191928"/>
            <a:ext cx="202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</a:rPr>
              <a:t>Modular</a:t>
            </a:r>
            <a:endParaRPr lang="es-C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00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mbo 3"/>
          <p:cNvSpPr/>
          <p:nvPr/>
        </p:nvSpPr>
        <p:spPr>
          <a:xfrm>
            <a:off x="2996452" y="107576"/>
            <a:ext cx="3160059" cy="3294530"/>
          </a:xfrm>
          <a:prstGeom prst="diamond">
            <a:avLst/>
          </a:prstGeom>
          <a:solidFill>
            <a:srgbClr val="A20000"/>
          </a:solidFill>
          <a:ln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/>
          <p:cNvSpPr txBox="1"/>
          <p:nvPr/>
        </p:nvSpPr>
        <p:spPr>
          <a:xfrm>
            <a:off x="3248583" y="1431675"/>
            <a:ext cx="2743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chemeClr val="bg1"/>
                </a:solidFill>
              </a:rPr>
              <a:t>Temporalidad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13" name="Rombo 12"/>
          <p:cNvSpPr/>
          <p:nvPr/>
        </p:nvSpPr>
        <p:spPr>
          <a:xfrm>
            <a:off x="5477434" y="2729317"/>
            <a:ext cx="3160059" cy="3294530"/>
          </a:xfrm>
          <a:prstGeom prst="diamond">
            <a:avLst/>
          </a:prstGeom>
          <a:solidFill>
            <a:srgbClr val="8A0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ombo 13"/>
          <p:cNvSpPr/>
          <p:nvPr/>
        </p:nvSpPr>
        <p:spPr>
          <a:xfrm>
            <a:off x="515470" y="2729317"/>
            <a:ext cx="3160059" cy="3294530"/>
          </a:xfrm>
          <a:prstGeom prst="diamond">
            <a:avLst/>
          </a:prstGeom>
          <a:solidFill>
            <a:srgbClr val="8A0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/>
          <p:cNvSpPr txBox="1"/>
          <p:nvPr/>
        </p:nvSpPr>
        <p:spPr>
          <a:xfrm>
            <a:off x="1237131" y="4078916"/>
            <a:ext cx="2660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chemeClr val="bg1"/>
                </a:solidFill>
              </a:rPr>
              <a:t>Diurnos</a:t>
            </a:r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156511" y="4107203"/>
            <a:ext cx="2660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chemeClr val="bg1"/>
                </a:solidFill>
              </a:rPr>
              <a:t>Nocturnos</a:t>
            </a:r>
            <a:endParaRPr lang="es-C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96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846" y="-1"/>
            <a:ext cx="4534779" cy="317490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6570" y="3174906"/>
            <a:ext cx="2456140" cy="380491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4906"/>
            <a:ext cx="2909236" cy="368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1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871" y="33381"/>
            <a:ext cx="3588258" cy="37248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3953436"/>
            <a:ext cx="4160077" cy="27539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91000"/>
            <a:ext cx="2667000" cy="2667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3808" y="60510"/>
            <a:ext cx="3860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617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53</Words>
  <Application>Microsoft Office PowerPoint</Application>
  <PresentationFormat>Presentación en pantalla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MOBILIARIO</vt:lpstr>
      <vt:lpstr>Dispositivos Invasivos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Mobiliario</dc:title>
  <dc:creator>susana bernal</dc:creator>
  <cp:lastModifiedBy>stepha</cp:lastModifiedBy>
  <cp:revision>8</cp:revision>
  <dcterms:created xsi:type="dcterms:W3CDTF">2016-03-15T21:37:37Z</dcterms:created>
  <dcterms:modified xsi:type="dcterms:W3CDTF">2016-03-15T17:00:20Z</dcterms:modified>
</cp:coreProperties>
</file>