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68" r:id="rId6"/>
    <p:sldId id="269" r:id="rId7"/>
    <p:sldId id="259" r:id="rId8"/>
    <p:sldId id="260" r:id="rId9"/>
    <p:sldId id="261" r:id="rId10"/>
    <p:sldId id="262" r:id="rId11"/>
    <p:sldId id="264" r:id="rId12"/>
    <p:sldId id="265" r:id="rId13"/>
    <p:sldId id="263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15"/>
    <p:restoredTop sz="91969"/>
  </p:normalViewPr>
  <p:slideViewPr>
    <p:cSldViewPr snapToGrid="0" snapToObjects="1">
      <p:cViewPr varScale="1">
        <p:scale>
          <a:sx n="85" d="100"/>
          <a:sy n="85" d="100"/>
        </p:scale>
        <p:origin x="1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cubierta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s-ES_tradnl" dirty="0" smtClean="0"/>
              <a:t>Laura </a:t>
            </a:r>
            <a:r>
              <a:rPr lang="es-ES_tradnl" dirty="0" err="1" smtClean="0"/>
              <a:t>paola</a:t>
            </a:r>
            <a:r>
              <a:rPr lang="es-ES_tradnl" dirty="0" smtClean="0"/>
              <a:t> </a:t>
            </a:r>
            <a:r>
              <a:rPr lang="es-ES_tradnl" dirty="0" err="1" smtClean="0"/>
              <a:t>perez</a:t>
            </a:r>
            <a:endParaRPr lang="es-ES_tradnl" dirty="0" smtClean="0"/>
          </a:p>
          <a:p>
            <a:r>
              <a:rPr lang="es-ES_tradnl" dirty="0" smtClean="0"/>
              <a:t>Tania cortes </a:t>
            </a:r>
            <a:r>
              <a:rPr lang="es-ES_tradnl" dirty="0" err="1" smtClean="0"/>
              <a:t>ramirez</a:t>
            </a:r>
            <a:endParaRPr lang="es-ES_tradnl" dirty="0" smtClean="0"/>
          </a:p>
          <a:p>
            <a:r>
              <a:rPr lang="es-ES_tradnl" dirty="0" smtClean="0"/>
              <a:t>Juan </a:t>
            </a:r>
            <a:r>
              <a:rPr lang="es-ES_tradnl" dirty="0" err="1" smtClean="0"/>
              <a:t>guillermo</a:t>
            </a:r>
            <a:r>
              <a:rPr lang="es-ES_tradnl" dirty="0" smtClean="0"/>
              <a:t> </a:t>
            </a:r>
            <a:r>
              <a:rPr lang="es-ES_tradnl" dirty="0" err="1" smtClean="0"/>
              <a:t>paez</a:t>
            </a:r>
            <a:endParaRPr lang="es-ES_tradnl" dirty="0" smtClean="0"/>
          </a:p>
          <a:p>
            <a:r>
              <a:rPr lang="es-ES_tradnl" dirty="0" smtClean="0"/>
              <a:t>Mateo </a:t>
            </a:r>
            <a:r>
              <a:rPr lang="es-ES_tradnl" dirty="0" err="1" smtClean="0"/>
              <a:t>peñaloza</a:t>
            </a:r>
            <a:r>
              <a:rPr lang="es-ES_tradnl" dirty="0" smtClean="0"/>
              <a:t> rojas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8677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Propuesta conceptual</a:t>
            </a: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7" t="8924" b="28455"/>
          <a:stretch/>
        </p:blipFill>
        <p:spPr>
          <a:xfrm>
            <a:off x="2278504" y="1304144"/>
            <a:ext cx="7837245" cy="48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3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Propuesta conceptual</a:t>
            </a: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7" t="14704" r="3784" b="35392"/>
          <a:stretch/>
        </p:blipFill>
        <p:spPr>
          <a:xfrm>
            <a:off x="1499015" y="1649665"/>
            <a:ext cx="5561352" cy="4738126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888761" y="5081666"/>
            <a:ext cx="284813" cy="284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Elipse 4"/>
          <p:cNvSpPr/>
          <p:nvPr/>
        </p:nvSpPr>
        <p:spPr>
          <a:xfrm>
            <a:off x="5713751" y="4018728"/>
            <a:ext cx="284813" cy="284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7" name="Conector angular 6"/>
          <p:cNvCxnSpPr>
            <a:endCxn id="5" idx="2"/>
          </p:cNvCxnSpPr>
          <p:nvPr/>
        </p:nvCxnSpPr>
        <p:spPr>
          <a:xfrm flipV="1">
            <a:off x="2173574" y="4161135"/>
            <a:ext cx="3540177" cy="1062937"/>
          </a:xfrm>
          <a:prstGeom prst="bentConnector3">
            <a:avLst>
              <a:gd name="adj1" fmla="val 63550"/>
            </a:avLst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4264701" y="4393482"/>
            <a:ext cx="382249" cy="3822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ángulo 9"/>
          <p:cNvSpPr/>
          <p:nvPr/>
        </p:nvSpPr>
        <p:spPr>
          <a:xfrm>
            <a:off x="3883701" y="5026816"/>
            <a:ext cx="119921" cy="3822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10"/>
          <p:cNvSpPr/>
          <p:nvPr/>
        </p:nvSpPr>
        <p:spPr>
          <a:xfrm>
            <a:off x="5010462" y="3970009"/>
            <a:ext cx="119921" cy="3822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7638738" y="2584219"/>
            <a:ext cx="36126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-</a:t>
            </a:r>
            <a:r>
              <a:rPr lang="es-ES_tradnl" dirty="0" err="1" smtClean="0"/>
              <a:t>Conexi</a:t>
            </a:r>
            <a:r>
              <a:rPr lang="es-ES" dirty="0" err="1" smtClean="0"/>
              <a:t>ón</a:t>
            </a:r>
            <a:r>
              <a:rPr lang="es-ES" dirty="0" smtClean="0"/>
              <a:t> desde la Plaza Matadero, hasta la plaza de acceso</a:t>
            </a:r>
          </a:p>
          <a:p>
            <a:r>
              <a:rPr lang="es-ES" dirty="0" smtClean="0"/>
              <a:t>-Articulación desde la plaza de acceso a la rotonda </a:t>
            </a:r>
            <a:r>
              <a:rPr lang="es-ES" dirty="0" err="1" smtClean="0"/>
              <a:t>Legapzi</a:t>
            </a:r>
            <a:endParaRPr lang="es-ES_tradnl" dirty="0" smtClean="0"/>
          </a:p>
          <a:p>
            <a:r>
              <a:rPr lang="es-ES_tradnl" dirty="0" smtClean="0"/>
              <a:t>-En este camino de articulación</a:t>
            </a:r>
            <a:r>
              <a:rPr lang="es-ES" dirty="0" smtClean="0"/>
              <a:t> lo que se pretende es incluir de manera espacial las transiciones de los espacios </a:t>
            </a:r>
            <a:r>
              <a:rPr lang="es-ES" dirty="0"/>
              <a:t>(urbano-verde-patrimonio-moderno- comunitario)</a:t>
            </a:r>
            <a:endParaRPr lang="es-ES_tradnl" dirty="0"/>
          </a:p>
          <a:p>
            <a:endParaRPr lang="es-ES" dirty="0" smtClean="0"/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5998564" y="2368446"/>
            <a:ext cx="372256" cy="1424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50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Propuesta conceptual</a:t>
            </a: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7" t="14704" r="3784" b="35392"/>
          <a:stretch/>
        </p:blipFill>
        <p:spPr>
          <a:xfrm>
            <a:off x="1499015" y="1649665"/>
            <a:ext cx="5561352" cy="4738126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888761" y="5081666"/>
            <a:ext cx="284813" cy="284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Elipse 4"/>
          <p:cNvSpPr/>
          <p:nvPr/>
        </p:nvSpPr>
        <p:spPr>
          <a:xfrm>
            <a:off x="5713751" y="4018728"/>
            <a:ext cx="284813" cy="284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3867462" y="3717561"/>
            <a:ext cx="1214204" cy="1993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angular 6"/>
          <p:cNvCxnSpPr>
            <a:endCxn id="5" idx="2"/>
          </p:cNvCxnSpPr>
          <p:nvPr/>
        </p:nvCxnSpPr>
        <p:spPr>
          <a:xfrm flipV="1">
            <a:off x="2173574" y="4161135"/>
            <a:ext cx="3540177" cy="1062937"/>
          </a:xfrm>
          <a:prstGeom prst="bentConnector3">
            <a:avLst>
              <a:gd name="adj1" fmla="val 63550"/>
            </a:avLst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5081666" y="3717561"/>
            <a:ext cx="0" cy="19936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 flipV="1">
            <a:off x="3882452" y="3717561"/>
            <a:ext cx="764498" cy="1058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4264701" y="4393482"/>
            <a:ext cx="382249" cy="3822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7638738" y="2584219"/>
            <a:ext cx="36126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-En el centro encontramos un espacio de comunidad que distribuye de manera axial los espacios interiores (escenario, sala de exposiciones, museo)</a:t>
            </a:r>
          </a:p>
          <a:p>
            <a:r>
              <a:rPr lang="es-ES" dirty="0" smtClean="0"/>
              <a:t>-En estos espacios lo que se piensa es tener transiciones de luz y de sombra (permeabilidad) y de función –espacios en donde se puedan descolgar estructuras para diversos usos.</a:t>
            </a:r>
            <a:endParaRPr lang="es-ES_tradnl" dirty="0"/>
          </a:p>
          <a:p>
            <a:endParaRPr lang="es-ES" dirty="0" smtClean="0"/>
          </a:p>
        </p:txBody>
      </p:sp>
      <p:cxnSp>
        <p:nvCxnSpPr>
          <p:cNvPr id="15" name="Conector recto 14"/>
          <p:cNvCxnSpPr/>
          <p:nvPr/>
        </p:nvCxnSpPr>
        <p:spPr>
          <a:xfrm>
            <a:off x="3882452" y="5726243"/>
            <a:ext cx="1229194" cy="149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87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referentes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16" y="0"/>
            <a:ext cx="498401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41" y="1383284"/>
            <a:ext cx="6004675" cy="44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3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referentes</a:t>
            </a: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6" y="0"/>
            <a:ext cx="6882406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253002"/>
            <a:ext cx="3741088" cy="56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referentes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727"/>
            <a:ext cx="457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33" y="1167215"/>
            <a:ext cx="3859967" cy="57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8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Análisis </a:t>
            </a:r>
            <a:br>
              <a:rPr lang="es-ES_tradnl" dirty="0" smtClean="0"/>
            </a:br>
            <a:r>
              <a:rPr lang="es-ES_tradnl" dirty="0" smtClean="0"/>
              <a:t>del lugar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5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Análisis </a:t>
            </a:r>
            <a:br>
              <a:rPr lang="es-ES_tradnl" dirty="0" smtClean="0"/>
            </a:br>
            <a:r>
              <a:rPr lang="es-ES_tradnl" dirty="0" smtClean="0"/>
              <a:t>del lugar</a:t>
            </a: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8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Análisis del complejo</a:t>
            </a: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31" y="1446550"/>
            <a:ext cx="6769100" cy="49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7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34" y="3374474"/>
            <a:ext cx="8267700" cy="34835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34" y="0"/>
            <a:ext cx="8267700" cy="34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3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85" y="1367436"/>
            <a:ext cx="10058400" cy="434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1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/>
          <p:cNvCxnSpPr/>
          <p:nvPr/>
        </p:nvCxnSpPr>
        <p:spPr>
          <a:xfrm flipV="1">
            <a:off x="5936105" y="1738859"/>
            <a:ext cx="0" cy="10043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2353456" y="2728210"/>
            <a:ext cx="751007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9878518" y="2743200"/>
            <a:ext cx="0" cy="239842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7390153" y="2728210"/>
            <a:ext cx="0" cy="172386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009214" y="2728210"/>
            <a:ext cx="0" cy="172386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>
            <a:off x="2353456" y="2728210"/>
            <a:ext cx="4998" cy="68954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Análisis conceptual</a:t>
            </a: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4377128" y="1409822"/>
            <a:ext cx="3147935" cy="464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INFECCION</a:t>
            </a:r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1011835" y="2901954"/>
            <a:ext cx="2663254" cy="719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Ente externo que a la </a:t>
            </a:r>
            <a:r>
              <a:rPr lang="es-ES_tradnl" smtClean="0"/>
              <a:t>ves complemente</a:t>
            </a:r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1783830" y="2188564"/>
            <a:ext cx="1454046" cy="41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Forma</a:t>
            </a:r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2221043" y="3915147"/>
            <a:ext cx="1454046" cy="41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Versatilidad</a:t>
            </a:r>
            <a:endParaRPr lang="es-ES_tradnl" dirty="0"/>
          </a:p>
        </p:txBody>
      </p:sp>
      <p:sp>
        <p:nvSpPr>
          <p:cNvPr id="7" name="Rectángulo 6"/>
          <p:cNvSpPr/>
          <p:nvPr/>
        </p:nvSpPr>
        <p:spPr>
          <a:xfrm>
            <a:off x="3848724" y="2901954"/>
            <a:ext cx="2297243" cy="2389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Articulación</a:t>
            </a:r>
            <a:r>
              <a:rPr lang="es-ES" dirty="0" smtClean="0"/>
              <a:t> entre la plaza de matadero, a plaza de acceso y la rotonda, así como una articulación hacia las plantas superiores</a:t>
            </a:r>
            <a:endParaRPr lang="es-ES_tradnl" dirty="0"/>
          </a:p>
        </p:txBody>
      </p:sp>
      <p:sp>
        <p:nvSpPr>
          <p:cNvPr id="8" name="Rectángulo 7"/>
          <p:cNvSpPr/>
          <p:nvPr/>
        </p:nvSpPr>
        <p:spPr>
          <a:xfrm>
            <a:off x="6319602" y="2901953"/>
            <a:ext cx="2224791" cy="1013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Convertir el acceso en un acceso </a:t>
            </a:r>
            <a:r>
              <a:rPr lang="es-ES" smtClean="0"/>
              <a:t>de importancia</a:t>
            </a:r>
            <a:endParaRPr lang="es-ES_tradnl" dirty="0"/>
          </a:p>
        </p:txBody>
      </p:sp>
      <p:sp>
        <p:nvSpPr>
          <p:cNvPr id="9" name="Rectángulo 8"/>
          <p:cNvSpPr/>
          <p:nvPr/>
        </p:nvSpPr>
        <p:spPr>
          <a:xfrm>
            <a:off x="6319602" y="4125009"/>
            <a:ext cx="2224791" cy="1046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-Triangulaci</a:t>
            </a:r>
            <a:r>
              <a:rPr lang="es-ES" dirty="0" smtClean="0"/>
              <a:t>ón</a:t>
            </a:r>
          </a:p>
          <a:p>
            <a:pPr algn="ctr"/>
            <a:r>
              <a:rPr lang="es-ES" dirty="0" smtClean="0"/>
              <a:t>-Axial</a:t>
            </a:r>
          </a:p>
          <a:p>
            <a:pPr algn="ctr"/>
            <a:r>
              <a:rPr lang="es-ES" dirty="0" smtClean="0"/>
              <a:t>-Fractal</a:t>
            </a:r>
            <a:endParaRPr lang="es-ES_tradnl" dirty="0"/>
          </a:p>
        </p:txBody>
      </p:sp>
      <p:sp>
        <p:nvSpPr>
          <p:cNvPr id="10" name="Rectángulo 9"/>
          <p:cNvSpPr/>
          <p:nvPr/>
        </p:nvSpPr>
        <p:spPr>
          <a:xfrm>
            <a:off x="8718028" y="2901954"/>
            <a:ext cx="2297243" cy="155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Espacio de matadero como alternativa al espacio que se esta requiriendo para </a:t>
            </a:r>
            <a:r>
              <a:rPr lang="es-ES" smtClean="0"/>
              <a:t>el mercado</a:t>
            </a:r>
            <a:endParaRPr lang="es-ES_tradnl" dirty="0"/>
          </a:p>
        </p:txBody>
      </p:sp>
      <p:sp>
        <p:nvSpPr>
          <p:cNvPr id="11" name="Rectángulo 10"/>
          <p:cNvSpPr/>
          <p:nvPr/>
        </p:nvSpPr>
        <p:spPr>
          <a:xfrm>
            <a:off x="8718027" y="4648308"/>
            <a:ext cx="2297243" cy="187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Dualidad de espacios entre la entrada y el edificio (urbano-verde-patrimonio-moderno- comunitario)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3782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concepto</a:t>
            </a: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4407108" y="2893102"/>
            <a:ext cx="3147935" cy="464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INVASION</a:t>
            </a:r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4407108" y="3720060"/>
            <a:ext cx="3147935" cy="464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INFECCION</a:t>
            </a:r>
            <a:endParaRPr lang="es-ES_tradnl" dirty="0"/>
          </a:p>
        </p:txBody>
      </p:sp>
      <p:cxnSp>
        <p:nvCxnSpPr>
          <p:cNvPr id="6" name="Conector angular 5"/>
          <p:cNvCxnSpPr>
            <a:stCxn id="3" idx="3"/>
            <a:endCxn id="4" idx="3"/>
          </p:cNvCxnSpPr>
          <p:nvPr/>
        </p:nvCxnSpPr>
        <p:spPr>
          <a:xfrm>
            <a:off x="7555043" y="3125450"/>
            <a:ext cx="12700" cy="826958"/>
          </a:xfrm>
          <a:prstGeom prst="bentConnector3">
            <a:avLst>
              <a:gd name="adj1" fmla="val 675737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4137285" y="3582649"/>
            <a:ext cx="3612630" cy="779489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542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Análisis de usos</a:t>
            </a: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4152275" y="1425559"/>
            <a:ext cx="3762531" cy="44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/>
              <a:t>CONCIENCIA ASOCIATIVA</a:t>
            </a:r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4152275" y="2402526"/>
            <a:ext cx="3762531" cy="103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ESPACIO PUBLICO</a:t>
            </a:r>
          </a:p>
          <a:p>
            <a:pPr algn="ctr"/>
            <a:r>
              <a:rPr lang="es-ES_tradnl" dirty="0" smtClean="0"/>
              <a:t>AGORA</a:t>
            </a:r>
          </a:p>
          <a:p>
            <a:pPr algn="ctr"/>
            <a:r>
              <a:rPr lang="es-ES_tradnl" dirty="0" smtClean="0"/>
              <a:t>BAR</a:t>
            </a:r>
            <a:endParaRPr lang="es-ES_tradnl" dirty="0"/>
          </a:p>
        </p:txBody>
      </p:sp>
      <p:sp>
        <p:nvSpPr>
          <p:cNvPr id="9" name="Rectángulo 8"/>
          <p:cNvSpPr/>
          <p:nvPr/>
        </p:nvSpPr>
        <p:spPr>
          <a:xfrm>
            <a:off x="4152275" y="3694179"/>
            <a:ext cx="3762531" cy="103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GALERIA FLEXIBLE</a:t>
            </a:r>
          </a:p>
          <a:p>
            <a:pPr algn="ctr"/>
            <a:r>
              <a:rPr lang="es-ES_tradnl" dirty="0" smtClean="0"/>
              <a:t>HUERTA</a:t>
            </a:r>
            <a:endParaRPr lang="es-ES_tradnl" dirty="0"/>
          </a:p>
        </p:txBody>
      </p:sp>
      <p:sp>
        <p:nvSpPr>
          <p:cNvPr id="10" name="Rectángulo 9"/>
          <p:cNvSpPr/>
          <p:nvPr/>
        </p:nvSpPr>
        <p:spPr>
          <a:xfrm>
            <a:off x="4152275" y="4985832"/>
            <a:ext cx="3762531" cy="103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ESCENARIO</a:t>
            </a:r>
          </a:p>
          <a:p>
            <a:pPr algn="ctr"/>
            <a:r>
              <a:rPr lang="es-ES_tradnl" dirty="0" smtClean="0"/>
              <a:t>SALA DE EXPOSICIONES</a:t>
            </a:r>
          </a:p>
          <a:p>
            <a:pPr algn="ctr"/>
            <a:r>
              <a:rPr lang="es-ES_tradnl" dirty="0" smtClean="0"/>
              <a:t>MUSEO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3375782"/>
      </p:ext>
    </p:extLst>
  </p:cSld>
  <p:clrMapOvr>
    <a:masterClrMapping/>
  </p:clrMapOvr>
</p:sld>
</file>

<file path=ppt/theme/theme1.xml><?xml version="1.0" encoding="utf-8"?>
<a:theme xmlns:a="http://schemas.openxmlformats.org/drawingml/2006/main" name="Insigni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45</TotalTime>
  <Words>231</Words>
  <Application>Microsoft Macintosh PowerPoint</Application>
  <PresentationFormat>Panorámica</PresentationFormat>
  <Paragraphs>44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Gill Sans MT</vt:lpstr>
      <vt:lpstr>Impact</vt:lpstr>
      <vt:lpstr>Arial</vt:lpstr>
      <vt:lpstr>Insignia</vt:lpstr>
      <vt:lpstr>cubierta</vt:lpstr>
      <vt:lpstr>Análisis  del lugar</vt:lpstr>
      <vt:lpstr>Análisis  del lugar</vt:lpstr>
      <vt:lpstr>Análisis del complejo</vt:lpstr>
      <vt:lpstr>Presentación de PowerPoint</vt:lpstr>
      <vt:lpstr>Presentación de PowerPoint</vt:lpstr>
      <vt:lpstr>Análisis conceptual</vt:lpstr>
      <vt:lpstr>concepto</vt:lpstr>
      <vt:lpstr>Análisis de usos</vt:lpstr>
      <vt:lpstr>Propuesta conceptual</vt:lpstr>
      <vt:lpstr>Propuesta conceptual</vt:lpstr>
      <vt:lpstr>Propuesta conceptual</vt:lpstr>
      <vt:lpstr>referentes</vt:lpstr>
      <vt:lpstr>referentes</vt:lpstr>
      <vt:lpstr>referentes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cubierta</dc:title>
  <dc:creator>Usuario de Microsoft Office</dc:creator>
  <cp:lastModifiedBy>Usuario de Microsoft Office</cp:lastModifiedBy>
  <cp:revision>12</cp:revision>
  <dcterms:created xsi:type="dcterms:W3CDTF">2016-03-15T22:32:11Z</dcterms:created>
  <dcterms:modified xsi:type="dcterms:W3CDTF">2016-03-15T23:17:50Z</dcterms:modified>
</cp:coreProperties>
</file>