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3" r:id="rId2"/>
    <p:sldId id="267" r:id="rId3"/>
    <p:sldId id="288" r:id="rId4"/>
    <p:sldId id="313" r:id="rId5"/>
    <p:sldId id="290" r:id="rId6"/>
    <p:sldId id="310" r:id="rId7"/>
    <p:sldId id="292" r:id="rId8"/>
    <p:sldId id="300" r:id="rId9"/>
    <p:sldId id="293" r:id="rId10"/>
    <p:sldId id="314" r:id="rId11"/>
    <p:sldId id="311" r:id="rId12"/>
    <p:sldId id="302" r:id="rId13"/>
    <p:sldId id="303" r:id="rId14"/>
    <p:sldId id="315" r:id="rId15"/>
    <p:sldId id="321" r:id="rId16"/>
    <p:sldId id="289" r:id="rId17"/>
    <p:sldId id="312" r:id="rId18"/>
    <p:sldId id="273" r:id="rId19"/>
    <p:sldId id="280" r:id="rId20"/>
    <p:sldId id="285" r:id="rId21"/>
    <p:sldId id="286" r:id="rId22"/>
    <p:sldId id="316" r:id="rId23"/>
    <p:sldId id="320" r:id="rId24"/>
    <p:sldId id="317" r:id="rId25"/>
    <p:sldId id="318" r:id="rId26"/>
    <p:sldId id="31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C87E4-6D8B-4A21-A7FE-8E133D3583C7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D7763-FCA4-4407-80E8-614AA20505D2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07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956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6450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9692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8856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9824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8292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6100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7511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25102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7611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1433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A8FCE-EA15-452B-A8FC-1C64558E73D4}" type="datetimeFigureOut">
              <a:rPr lang="es-419" smtClean="0"/>
              <a:t>15/3/2016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3CB04-4B45-4A3D-A654-9F2588D0AC8B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847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721" t="18465" r="29104" b="22634"/>
          <a:stretch/>
        </p:blipFill>
        <p:spPr>
          <a:xfrm>
            <a:off x="3394364" y="692727"/>
            <a:ext cx="5514109" cy="4931126"/>
          </a:xfrm>
          <a:prstGeom prst="rect">
            <a:avLst/>
          </a:prstGeom>
        </p:spPr>
      </p:pic>
      <p:pic>
        <p:nvPicPr>
          <p:cNvPr id="3" name="Picture 2" descr="https://www.mimoa.eu/images/3185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3" y="365126"/>
            <a:ext cx="2656898" cy="19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38252" t="28082" r="31434" b="39225"/>
          <a:stretch/>
        </p:blipFill>
        <p:spPr>
          <a:xfrm>
            <a:off x="314904" y="4986090"/>
            <a:ext cx="2809296" cy="17033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36678" t="38946" r="30910" b="19077"/>
          <a:stretch/>
        </p:blipFill>
        <p:spPr>
          <a:xfrm>
            <a:off x="391103" y="2730706"/>
            <a:ext cx="2656898" cy="193463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784300" y="5932996"/>
            <a:ext cx="5169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dirty="0"/>
          </a:p>
          <a:p>
            <a:r>
              <a:rPr lang="es-419" sz="1200" dirty="0" err="1"/>
              <a:t>Fuente:http</a:t>
            </a:r>
            <a:r>
              <a:rPr lang="es-419" sz="1200" dirty="0"/>
              <a:t>://www.recetasurbanas.net/index1.php?idioma=ESP&amp;REF=3&amp;ID=0016</a:t>
            </a:r>
          </a:p>
        </p:txBody>
      </p:sp>
      <p:sp>
        <p:nvSpPr>
          <p:cNvPr id="8" name="9 CuadroTexto"/>
          <p:cNvSpPr txBox="1"/>
          <p:nvPr/>
        </p:nvSpPr>
        <p:spPr>
          <a:xfrm>
            <a:off x="3602182" y="81036"/>
            <a:ext cx="55418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Prótesis Institucional</a:t>
            </a:r>
            <a:endParaRPr lang="en-US" sz="2800" b="1" dirty="0"/>
          </a:p>
          <a:p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3493354" y="5779107"/>
            <a:ext cx="49163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solidFill>
                  <a:srgbClr val="333333"/>
                </a:solidFill>
                <a:latin typeface="Arial" panose="020B0604020202020204" pitchFamily="34" charset="0"/>
              </a:rPr>
              <a:t>Santiago cirugeda</a:t>
            </a:r>
          </a:p>
        </p:txBody>
      </p:sp>
    </p:spTree>
    <p:extLst>
      <p:ext uri="{BB962C8B-B14F-4D97-AF65-F5344CB8AC3E}">
        <p14:creationId xmlns:p14="http://schemas.microsoft.com/office/powerpoint/2010/main" val="2165431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356" y="1491915"/>
            <a:ext cx="5668733" cy="40666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08" y="2509091"/>
            <a:ext cx="2644488" cy="20366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08" y="449744"/>
            <a:ext cx="2644488" cy="185174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639084" y="6357454"/>
            <a:ext cx="448257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50" dirty="0"/>
              <a:t>Fuente: https://jonatecture.wordpress.com/#jp-carousel-196</a:t>
            </a:r>
          </a:p>
        </p:txBody>
      </p:sp>
      <p:sp>
        <p:nvSpPr>
          <p:cNvPr id="12" name="2 CuadroTexto"/>
          <p:cNvSpPr txBox="1"/>
          <p:nvPr/>
        </p:nvSpPr>
        <p:spPr>
          <a:xfrm>
            <a:off x="3792315" y="449744"/>
            <a:ext cx="5061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gency FB" pitchFamily="34" charset="0"/>
              </a:rPr>
              <a:t>Exposicion</a:t>
            </a:r>
            <a:r>
              <a:rPr lang="en-US" sz="2800" b="1" dirty="0">
                <a:latin typeface="Agency FB" pitchFamily="34" charset="0"/>
              </a:rPr>
              <a:t> de </a:t>
            </a:r>
            <a:r>
              <a:rPr lang="en-US" sz="2800" b="1" dirty="0" err="1">
                <a:latin typeface="Agency FB" pitchFamily="34" charset="0"/>
              </a:rPr>
              <a:t>diseño</a:t>
            </a:r>
            <a:r>
              <a:rPr lang="en-US" sz="2800" b="1" dirty="0">
                <a:latin typeface="Agency FB" pitchFamily="34" charset="0"/>
              </a:rPr>
              <a:t>, </a:t>
            </a:r>
            <a:r>
              <a:rPr lang="en-US" sz="2800" b="1" dirty="0" err="1">
                <a:latin typeface="Agency FB" pitchFamily="34" charset="0"/>
              </a:rPr>
              <a:t>santa</a:t>
            </a:r>
            <a:r>
              <a:rPr lang="en-US" sz="2800" b="1" dirty="0">
                <a:latin typeface="Agency FB" pitchFamily="34" charset="0"/>
              </a:rPr>
              <a:t> </a:t>
            </a:r>
            <a:r>
              <a:rPr lang="en-US" sz="2800" b="1" dirty="0" err="1">
                <a:latin typeface="Agency FB" pitchFamily="34" charset="0"/>
              </a:rPr>
              <a:t>barbara</a:t>
            </a:r>
            <a:endParaRPr lang="es-ES" dirty="0"/>
          </a:p>
        </p:txBody>
      </p:sp>
      <p:pic>
        <p:nvPicPr>
          <p:cNvPr id="7170" name="Picture 2" descr="https://jonatecture.files.wordpress.com/2010/01/p1040848.jpg?w=1000&amp;h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4849574"/>
            <a:ext cx="2673547" cy="150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710462" y="6011023"/>
            <a:ext cx="721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1954381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708072" y="374007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Agency FB" pitchFamily="34" charset="0"/>
              </a:rPr>
              <a:t>Casa instantánea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319769" y="5532485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2004</a:t>
            </a:r>
          </a:p>
          <a:p>
            <a:r>
              <a:rPr lang="es-ES" sz="1600" dirty="0"/>
              <a:t>Ámsterdam, Holanda</a:t>
            </a:r>
          </a:p>
          <a:p>
            <a:r>
              <a:rPr lang="es-ES" sz="1600" dirty="0"/>
              <a:t>Arquitectura, </a:t>
            </a:r>
            <a:r>
              <a:rPr lang="es-ES" sz="1600" dirty="0" err="1"/>
              <a:t>Onix</a:t>
            </a:r>
            <a:r>
              <a:rPr lang="es-ES" sz="1600" dirty="0"/>
              <a:t> </a:t>
            </a:r>
            <a:r>
              <a:rPr lang="es-ES" sz="1600" dirty="0" err="1"/>
              <a:t>architects</a:t>
            </a:r>
            <a:endParaRPr lang="es-ES" sz="1600" dirty="0"/>
          </a:p>
          <a:p>
            <a:r>
              <a:rPr lang="es-ES" dirty="0"/>
              <a:t> </a:t>
            </a:r>
          </a:p>
        </p:txBody>
      </p:sp>
      <p:pic>
        <p:nvPicPr>
          <p:cNvPr id="3074" name="Picture 2" descr="http://blog.bellostes.com/media/instant-house-pallet-installa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1"/>
          <a:stretch/>
        </p:blipFill>
        <p:spPr bwMode="auto">
          <a:xfrm>
            <a:off x="2757055" y="1219200"/>
            <a:ext cx="6303818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log.bellostes.com/media/instant-house-pallet-installa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1"/>
          <a:stretch/>
        </p:blipFill>
        <p:spPr bwMode="auto">
          <a:xfrm>
            <a:off x="162643" y="1219200"/>
            <a:ext cx="2304256" cy="17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240227" y="6435769"/>
            <a:ext cx="33138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Fuente: Blog.belloste.com/?p=11770</a:t>
            </a:r>
          </a:p>
        </p:txBody>
      </p:sp>
      <p:pic>
        <p:nvPicPr>
          <p:cNvPr id="3078" name="Picture 6" descr="http://blog.bellostes.com/media/instant-house-pallet-installation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9"/>
          <a:stretch/>
        </p:blipFill>
        <p:spPr bwMode="auto">
          <a:xfrm>
            <a:off x="162644" y="3239979"/>
            <a:ext cx="2304256" cy="130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2417" y="4694888"/>
            <a:ext cx="22822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La instalación desarrolla el concepto de “casa instantánea” o lugar que se construye y desmonta en un plazo breve de tiempo.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2417" y="5881771"/>
            <a:ext cx="379083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la atención se centra en el proceso, en la acción de construir,, una estructura previamente planteada, estable y “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ocupable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” con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palets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de madera.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45874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416728" y="24311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Motel Out of The Blue</a:t>
            </a:r>
          </a:p>
          <a:p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79510" y="558115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2009</a:t>
            </a:r>
          </a:p>
          <a:p>
            <a:r>
              <a:rPr lang="es-CO" dirty="0"/>
              <a:t>Holanda</a:t>
            </a:r>
            <a:endParaRPr lang="es-ES" dirty="0"/>
          </a:p>
          <a:p>
            <a:r>
              <a:rPr lang="es-CO" dirty="0" err="1"/>
              <a:t>Maartje</a:t>
            </a:r>
            <a:r>
              <a:rPr lang="es-CO" dirty="0"/>
              <a:t> </a:t>
            </a:r>
            <a:r>
              <a:rPr lang="es-CO" dirty="0" err="1"/>
              <a:t>Dros</a:t>
            </a:r>
            <a:r>
              <a:rPr lang="es-CO" dirty="0"/>
              <a:t> and </a:t>
            </a:r>
            <a:r>
              <a:rPr lang="es-CO" dirty="0" err="1"/>
              <a:t>Francois</a:t>
            </a:r>
            <a:r>
              <a:rPr lang="es-CO" dirty="0"/>
              <a:t> </a:t>
            </a:r>
            <a:r>
              <a:rPr lang="es-CO" dirty="0" err="1"/>
              <a:t>Lombart</a:t>
            </a:r>
            <a:r>
              <a:rPr lang="es-ES" dirty="0"/>
              <a:t> </a:t>
            </a:r>
          </a:p>
        </p:txBody>
      </p:sp>
      <p:pic>
        <p:nvPicPr>
          <p:cNvPr id="1026" name="Picture 2" descr="http://www.mas.es/uploads/fotos/MOTE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85" y="1351128"/>
            <a:ext cx="6773956" cy="459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860364" y="6611779"/>
            <a:ext cx="70567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/>
              <a:t>Fuente: http://www.mas.es/blog/motel_out_of_the_blue.aspx</a:t>
            </a:r>
          </a:p>
        </p:txBody>
      </p:sp>
      <p:pic>
        <p:nvPicPr>
          <p:cNvPr id="1028" name="Picture 4" descr="http://www.mas.es/uploads/fotos/MOTEL_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5765"/>
          <a:stretch/>
        </p:blipFill>
        <p:spPr bwMode="auto">
          <a:xfrm>
            <a:off x="107504" y="2289554"/>
            <a:ext cx="1944214" cy="14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dezeen.com/uploads/2009/10/dzn_Motel-Out-of-The-Blu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4783"/>
            <a:ext cx="1944214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tatic.dezeen.com/uploads/2009/10/dzn_Motel-Out-of-The-Blu-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28332"/>
            <a:ext cx="1944216" cy="12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6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649749" y="5746066"/>
            <a:ext cx="18722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2015 </a:t>
            </a:r>
            <a:r>
              <a:rPr lang="es-CO" sz="1600" dirty="0"/>
              <a:t>Chicago</a:t>
            </a:r>
            <a:endParaRPr lang="es-ES" sz="1600" dirty="0"/>
          </a:p>
          <a:p>
            <a:r>
              <a:rPr lang="es-CO" sz="1600" dirty="0"/>
              <a:t>Bangkok Studio</a:t>
            </a:r>
            <a:r>
              <a:rPr lang="es-ES" dirty="0"/>
              <a:t> </a:t>
            </a:r>
          </a:p>
        </p:txBody>
      </p:sp>
      <p:pic>
        <p:nvPicPr>
          <p:cNvPr id="2050" name="Picture 2" descr="LIGHT HOUSE allzone for Chicago Architecture Biennial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4" y="950496"/>
            <a:ext cx="6216887" cy="47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064841" y="187949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Micro vivienda “</a:t>
            </a:r>
            <a:r>
              <a:rPr lang="es-CO" sz="3600" b="1" dirty="0"/>
              <a:t>Light House”</a:t>
            </a:r>
            <a:r>
              <a:rPr lang="en-US" sz="3600" b="1" dirty="0"/>
              <a:t> </a:t>
            </a:r>
          </a:p>
          <a:p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3649749" y="6394146"/>
            <a:ext cx="4203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/>
              <a:t>Fuente: http://www.dezeen.com/2015/10/07/micro-dwelling-allzone-abandoned-towers-parasites-chicago-architecture-biennial-2015/</a:t>
            </a:r>
          </a:p>
        </p:txBody>
      </p:sp>
      <p:pic>
        <p:nvPicPr>
          <p:cNvPr id="2052" name="Picture 4" descr="allzone CASA LUZ para Chicago Bienal de Arquitectura 2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77" y="463207"/>
            <a:ext cx="2360117" cy="15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lzone CASA LUZ para Chicago Bienal de Arquitectura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8" y="2365554"/>
            <a:ext cx="2370776" cy="15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llzone CASA LUZ para Chicago Bienal de Arquitectura 2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8" y="4275008"/>
            <a:ext cx="2360117" cy="15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1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072 · Potlatch!  por Elii.  Fotografía © Miguel de Guzmán.  Haga clic arriba para ver una imagen más grand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2195736" cy="32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9512" y="24594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Agency FB" pitchFamily="34" charset="0"/>
              </a:rPr>
              <a:t>El Ranchito 2014-Potlatch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339751" y="5560925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País: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España, Madrid, matadero</a:t>
            </a:r>
          </a:p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Arquitectos: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Elii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Architects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Información: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Un paquete enorme y ligero, con ruedas, portátil, tirado por un triciclo para adultos permite explorar el espacio para buscar la posición adecuada.</a:t>
            </a:r>
          </a:p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http://www.elii.es/</a:t>
            </a:r>
          </a:p>
        </p:txBody>
      </p:sp>
      <p:pic>
        <p:nvPicPr>
          <p:cNvPr id="1026" name="Picture 2" descr="http://www.metalocus.es/content/en/system/files/upload-images/metalocus_elii_ranchito_07_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994592"/>
            <a:ext cx="6793663" cy="452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72 · Potlatch!  por Elii.  Fotografía © Miguel de Guzmán.  Haga clic arriba para ver una imagen más grand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195736" cy="14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072 · Potlatch!  por Elii.  Fotografía © Miguel de Guzmán.  Haga clic arriba para ver una imagen más grand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506"/>
            <a:ext cx="2195736" cy="146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elii.es/files/elii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678" y="97666"/>
            <a:ext cx="513809" cy="80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1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4121" y="178547"/>
            <a:ext cx="10441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 dirty="0">
                <a:latin typeface="Agency FB" pitchFamily="34" charset="0"/>
              </a:rPr>
              <a:t>Arte y Arquitectura: </a:t>
            </a:r>
            <a:r>
              <a:rPr lang="es-CO" sz="3000" b="1" dirty="0" err="1">
                <a:latin typeface="Agency FB" pitchFamily="34" charset="0"/>
              </a:rPr>
              <a:t>Skinned</a:t>
            </a:r>
            <a:r>
              <a:rPr lang="es-CO" sz="3000" b="1" dirty="0">
                <a:latin typeface="Agency FB" pitchFamily="34" charset="0"/>
              </a:rPr>
              <a:t> – la piel de la arquitectura en ruinas</a:t>
            </a:r>
            <a:endParaRPr lang="es-ES" sz="3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91" y="662135"/>
            <a:ext cx="6596323" cy="474797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33817" y="6366519"/>
            <a:ext cx="7005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/>
              <a:t>Fuente :http://www.archdaily.co/co/02-308230/arte-y-arquitectura-skinned-nil-la-piel-de-la-arquitectura-en-ruinas-por-knol-ontwerp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" y="1346697"/>
            <a:ext cx="2117067" cy="141799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133817" y="5872481"/>
            <a:ext cx="1951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/>
              <a:t>Arquitectos: KNOL Ontwerp </a:t>
            </a:r>
          </a:p>
          <a:p>
            <a:r>
              <a:rPr lang="nl-NL" sz="1200" dirty="0"/>
              <a:t>Holanda </a:t>
            </a:r>
            <a:endParaRPr lang="es-CO" sz="1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" y="2910058"/>
            <a:ext cx="2077725" cy="13851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5" y="4537119"/>
            <a:ext cx="2019722" cy="221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quitectura efí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586854"/>
            <a:ext cx="8149813" cy="542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58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9512" y="548680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2009</a:t>
            </a:r>
          </a:p>
          <a:p>
            <a:r>
              <a:rPr lang="es-CO" dirty="0" err="1"/>
              <a:t>United</a:t>
            </a:r>
            <a:r>
              <a:rPr lang="es-CO" dirty="0"/>
              <a:t> </a:t>
            </a:r>
            <a:r>
              <a:rPr lang="es-CO" dirty="0" err="1"/>
              <a:t>States</a:t>
            </a:r>
            <a:endParaRPr lang="es-CO" dirty="0"/>
          </a:p>
          <a:p>
            <a:r>
              <a:rPr lang="es-ES" dirty="0" err="1"/>
              <a:t>Blackstone</a:t>
            </a:r>
            <a:r>
              <a:rPr lang="es-ES" dirty="0"/>
              <a:t> </a:t>
            </a:r>
            <a:r>
              <a:rPr lang="es-ES" dirty="0" err="1"/>
              <a:t>Edge</a:t>
            </a:r>
            <a:r>
              <a:rPr lang="es-ES" dirty="0"/>
              <a:t> </a:t>
            </a:r>
            <a:r>
              <a:rPr lang="es-ES" dirty="0" err="1"/>
              <a:t>Studios</a:t>
            </a:r>
            <a:endParaRPr lang="es-ES" dirty="0"/>
          </a:p>
          <a:p>
            <a:endParaRPr lang="es-ES" dirty="0"/>
          </a:p>
          <a:p>
            <a:br>
              <a:rPr lang="es-CO" dirty="0"/>
            </a:b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164295" y="54868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/>
              <a:t>'</a:t>
            </a:r>
            <a:r>
              <a:rPr lang="es-CO" sz="3600" b="1" dirty="0" err="1"/>
              <a:t>Container</a:t>
            </a:r>
            <a:r>
              <a:rPr lang="es-CO" sz="3600" b="1" dirty="0"/>
              <a:t> </a:t>
            </a:r>
            <a:r>
              <a:rPr lang="es-CO" sz="3600" b="1" dirty="0" err="1"/>
              <a:t>Shipping</a:t>
            </a:r>
            <a:r>
              <a:rPr lang="es-CO" sz="3600" b="1" dirty="0"/>
              <a:t> </a:t>
            </a:r>
            <a:r>
              <a:rPr lang="es-CO" sz="3600" b="1" dirty="0" err="1"/>
              <a:t>Studios</a:t>
            </a:r>
            <a:r>
              <a:rPr lang="es-CO" sz="3600" b="1" dirty="0"/>
              <a:t>'</a:t>
            </a:r>
            <a:endParaRPr lang="es-ES" b="1" dirty="0"/>
          </a:p>
        </p:txBody>
      </p:sp>
      <p:pic>
        <p:nvPicPr>
          <p:cNvPr id="3074" name="Picture 2" descr="Shipping container offices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75" y="2204864"/>
            <a:ext cx="68863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harmainemanleydesign.com/uploads/9/6/7/5/967572/99936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04864"/>
            <a:ext cx="1944215" cy="130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harmainemanleydesign.com/uploads/9/6/7/5/967572/43374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3819444"/>
            <a:ext cx="1944212" cy="129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harmainemanleydesign.com/uploads/9/6/7/5/967572/80247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5307048"/>
            <a:ext cx="1944212" cy="12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2164295" y="635113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000" dirty="0"/>
              <a:t>http://www.charmainemanleydesign.com/concept.html</a:t>
            </a:r>
          </a:p>
        </p:txBody>
      </p:sp>
    </p:spTree>
    <p:extLst>
      <p:ext uri="{BB962C8B-B14F-4D97-AF65-F5344CB8AC3E}">
        <p14:creationId xmlns:p14="http://schemas.microsoft.com/office/powerpoint/2010/main" val="466822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rvenciones urba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96" y="607040"/>
            <a:ext cx="8636931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998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78" t="26237" r="39720" b="22808"/>
          <a:stretch/>
        </p:blipFill>
        <p:spPr>
          <a:xfrm>
            <a:off x="566639" y="1314996"/>
            <a:ext cx="8010722" cy="4861967"/>
          </a:xfrm>
          <a:prstGeom prst="rect">
            <a:avLst/>
          </a:prstGeom>
        </p:spPr>
      </p:pic>
      <p:sp>
        <p:nvSpPr>
          <p:cNvPr id="5" name="22 Rectángulo"/>
          <p:cNvSpPr/>
          <p:nvPr/>
        </p:nvSpPr>
        <p:spPr>
          <a:xfrm>
            <a:off x="1774209" y="90185"/>
            <a:ext cx="8094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3600" b="1" dirty="0"/>
              <a:t>Prototipo de espacio. centro cultural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05218" y="6387152"/>
            <a:ext cx="225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Bata, guinea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541843" y="736516"/>
            <a:ext cx="360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err="1"/>
              <a:t>Zuloark</a:t>
            </a:r>
            <a:r>
              <a:rPr lang="es-419" dirty="0"/>
              <a:t>- inteligencias colectivas</a:t>
            </a:r>
          </a:p>
          <a:p>
            <a:r>
              <a:rPr lang="es-419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46246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6679" t="37688" r="31119" b="20708"/>
          <a:stretch/>
        </p:blipFill>
        <p:spPr>
          <a:xfrm>
            <a:off x="3200400" y="997526"/>
            <a:ext cx="5672299" cy="47243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6783" t="33722" r="31224" b="24860"/>
          <a:stretch/>
        </p:blipFill>
        <p:spPr>
          <a:xfrm>
            <a:off x="362154" y="296868"/>
            <a:ext cx="2394901" cy="17431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6678" t="16184" r="31120" b="45010"/>
          <a:stretch/>
        </p:blipFill>
        <p:spPr>
          <a:xfrm>
            <a:off x="362154" y="2496084"/>
            <a:ext cx="2389161" cy="16187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46102" t="29207" r="31119" b="38205"/>
          <a:stretch/>
        </p:blipFill>
        <p:spPr>
          <a:xfrm>
            <a:off x="362154" y="4416960"/>
            <a:ext cx="2389161" cy="19216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354809" y="6062761"/>
            <a:ext cx="5169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dirty="0"/>
          </a:p>
          <a:p>
            <a:r>
              <a:rPr lang="es-419" sz="1200" dirty="0"/>
              <a:t>Fuente:http:http://www.recetasurbanas.net/index1.php?idioma=ESP&amp;REF=3&amp;ID=0017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354809" y="5815399"/>
            <a:ext cx="4916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solidFill>
                  <a:srgbClr val="333333"/>
                </a:solidFill>
                <a:latin typeface="Arial" panose="020B0604020202020204" pitchFamily="34" charset="0"/>
              </a:rPr>
              <a:t>Santiago cirugeda</a:t>
            </a:r>
          </a:p>
          <a:p>
            <a:r>
              <a:rPr lang="es-419" sz="1400" dirty="0">
                <a:solidFill>
                  <a:srgbClr val="333333"/>
                </a:solidFill>
                <a:latin typeface="Arial" panose="020B0604020202020204" pitchFamily="34" charset="0"/>
              </a:rPr>
              <a:t>Mazinguer, Sevilla</a:t>
            </a:r>
            <a:endParaRPr lang="es-419" sz="1400" dirty="0"/>
          </a:p>
        </p:txBody>
      </p:sp>
      <p:sp>
        <p:nvSpPr>
          <p:cNvPr id="11" name="9 CuadroTexto"/>
          <p:cNvSpPr txBox="1"/>
          <p:nvPr/>
        </p:nvSpPr>
        <p:spPr>
          <a:xfrm>
            <a:off x="3042077" y="69600"/>
            <a:ext cx="6323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Centro de arte, Cultura y comunicación</a:t>
            </a:r>
            <a:r>
              <a:rPr lang="es-419" sz="2800" dirty="0"/>
              <a:t> </a:t>
            </a:r>
            <a:r>
              <a:rPr lang="es-419" sz="2000" dirty="0"/>
              <a:t>Reusando la ciudad, ocupando esqueletos Urbanos</a:t>
            </a:r>
            <a:endParaRPr lang="en-US" sz="2000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742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288" t="8117" r="39825" b="12434"/>
          <a:stretch/>
        </p:blipFill>
        <p:spPr>
          <a:xfrm>
            <a:off x="1050878" y="148110"/>
            <a:ext cx="6878471" cy="65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6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286" t="19357" r="39931" b="25980"/>
          <a:stretch/>
        </p:blipFill>
        <p:spPr>
          <a:xfrm>
            <a:off x="423081" y="365126"/>
            <a:ext cx="8460304" cy="55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6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-365" t="33649" r="365" b="33446"/>
          <a:stretch/>
        </p:blipFill>
        <p:spPr>
          <a:xfrm>
            <a:off x="3578089" y="1306531"/>
            <a:ext cx="4727171" cy="4614118"/>
          </a:xfrm>
          <a:prstGeom prst="rect">
            <a:avLst/>
          </a:prstGeom>
        </p:spPr>
      </p:pic>
      <p:pic>
        <p:nvPicPr>
          <p:cNvPr id="1026" name="Picture 2" descr="http://farm3.static.flickr.com/2131/1498927047_18676b7bb3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5"/>
          <a:stretch/>
        </p:blipFill>
        <p:spPr bwMode="auto">
          <a:xfrm>
            <a:off x="386850" y="1445031"/>
            <a:ext cx="2689733" cy="24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arm3.static.flickr.com/2131/1498927047_18676b7bb3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740"/>
          <a:stretch/>
        </p:blipFill>
        <p:spPr bwMode="auto">
          <a:xfrm>
            <a:off x="386850" y="3930462"/>
            <a:ext cx="2689733" cy="199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9392" y="879759"/>
            <a:ext cx="18784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50" b="1" dirty="0"/>
              <a:t>Mobiliario de papel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9392" y="1168031"/>
            <a:ext cx="13447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50" b="1" dirty="0"/>
              <a:t>The Cool Hunter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925958" y="971194"/>
            <a:ext cx="504907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350" dirty="0"/>
              <a:t>http://olgallopis.com/wordpress/mobiliario-de-papel/2007/10/08/</a:t>
            </a:r>
          </a:p>
        </p:txBody>
      </p:sp>
    </p:spTree>
    <p:extLst>
      <p:ext uri="{BB962C8B-B14F-4D97-AF65-F5344CB8AC3E}">
        <p14:creationId xmlns:p14="http://schemas.microsoft.com/office/powerpoint/2010/main" val="2875118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9532" y="34360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Agency FB" pitchFamily="34" charset="0"/>
              </a:rPr>
              <a:t>Mueble multifuncional de Bhagvanji. M.Sonagra</a:t>
            </a:r>
            <a:endParaRPr lang="es-ES" dirty="0"/>
          </a:p>
        </p:txBody>
      </p:sp>
      <p:pic>
        <p:nvPicPr>
          <p:cNvPr id="1026" name="Picture 2" descr="opendeco_muebles_multifuncionales_m-square_bhagvanji_m_sonagra_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"/>
          <a:stretch/>
        </p:blipFill>
        <p:spPr bwMode="auto">
          <a:xfrm>
            <a:off x="2699793" y="1730311"/>
            <a:ext cx="63367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506099" y="6453336"/>
            <a:ext cx="65303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Arial" panose="020B0604020202020204" pitchFamily="34" charset="0"/>
                <a:cs typeface="Arial" panose="020B0604020202020204" pitchFamily="34" charset="0"/>
              </a:rPr>
              <a:t>Fuente: http://opendeco.es/mueble-multifuncional-de-bhagvanji-m-sonagra/</a:t>
            </a:r>
          </a:p>
        </p:txBody>
      </p:sp>
      <p:pic>
        <p:nvPicPr>
          <p:cNvPr id="1028" name="Picture 4" descr="opendeco_muebles_multifuncionales_m-square_bhagvanji_m_sonagra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8588"/>
            <a:ext cx="2664296" cy="15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deco_muebles_multifuncionales_m-square_bhagvanji_m_sonag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523"/>
          <a:stretch/>
        </p:blipFill>
        <p:spPr bwMode="auto">
          <a:xfrm>
            <a:off x="107504" y="3370205"/>
            <a:ext cx="2304256" cy="172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pendeco_muebles_multifuncionales_m-square_bhagvanji_m_sonagr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3" r="49042"/>
          <a:stretch/>
        </p:blipFill>
        <p:spPr bwMode="auto">
          <a:xfrm>
            <a:off x="107505" y="5167529"/>
            <a:ext cx="2254578" cy="16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67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38093" y="1076475"/>
            <a:ext cx="13039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dirty="0">
                <a:latin typeface="Arial" panose="020B0604020202020204" pitchFamily="34" charset="0"/>
                <a:cs typeface="Arial" panose="020B0604020202020204" pitchFamily="34" charset="0"/>
              </a:rPr>
              <a:t>MOBILIARIO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" y="1617877"/>
            <a:ext cx="3468764" cy="19342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7877"/>
            <a:ext cx="3468765" cy="19342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5" y="3734710"/>
            <a:ext cx="3570824" cy="19911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4710"/>
            <a:ext cx="3468765" cy="199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8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an David\Desktop\wordshop\web-tx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88" y="918397"/>
            <a:ext cx="7205729" cy="49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88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pi.ning.com/files/1TxjyclNmztcTWuNtM81HqTwkmmT4xUSXFBUizrBDeLQfvgerGlh5qgOR9xN5nK1cAGgc4OnWURTT7MUyE3OzOeBhfr04AIE/05campopanoramica_p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" y="1120093"/>
            <a:ext cx="8294454" cy="46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7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1.bp.blogspot.com/-r27hk49FO5A/UvIdxKuzrWI/AAAAAAABc_o/9fjlp5IQFQ0/s1600/Modulo+Cosntruido+con+Cajas+Recicladas+de+Gaseos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2" y="1590385"/>
            <a:ext cx="5351576" cy="38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788362" y="5613144"/>
            <a:ext cx="30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rgbClr val="333333"/>
                </a:solidFill>
                <a:latin typeface="Arial" panose="020B0604020202020204" pitchFamily="34" charset="0"/>
              </a:rPr>
              <a:t>El estudio mexicano “BNKR</a:t>
            </a:r>
          </a:p>
          <a:p>
            <a:r>
              <a:rPr lang="es-419" dirty="0" err="1">
                <a:solidFill>
                  <a:srgbClr val="333333"/>
                </a:solidFill>
                <a:latin typeface="Arial" panose="020B0604020202020204" pitchFamily="34" charset="0"/>
              </a:rPr>
              <a:t>mexico</a:t>
            </a:r>
            <a:endParaRPr lang="es-419" dirty="0"/>
          </a:p>
        </p:txBody>
      </p:sp>
      <p:pic>
        <p:nvPicPr>
          <p:cNvPr id="11268" name="Picture 4" descr="http://1.bp.blogspot.com/-7VWAbubkgvo/UvIdxz9scEI/AAAAAAABc_4/8Z2vbwYEp1Q/s1600/Modulo+Cosntruido+con+Cajas+Recicladas+de+Gaseos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5" y="337556"/>
            <a:ext cx="3034980" cy="13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9 CuadroTexto"/>
          <p:cNvSpPr txBox="1"/>
          <p:nvPr/>
        </p:nvSpPr>
        <p:spPr>
          <a:xfrm>
            <a:off x="3602182" y="81036"/>
            <a:ext cx="55418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Pabellón Reciclado</a:t>
            </a:r>
          </a:p>
          <a:p>
            <a:r>
              <a:rPr lang="es-419" sz="2800" b="1" dirty="0"/>
              <a:t>Construido con 500 cajas de gaseosa recicladas</a:t>
            </a:r>
            <a:endParaRPr lang="en-US" sz="2800" b="1" dirty="0"/>
          </a:p>
          <a:p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84300" y="5932996"/>
            <a:ext cx="5169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dirty="0"/>
          </a:p>
          <a:p>
            <a:r>
              <a:rPr lang="es-419" sz="1200" dirty="0" err="1"/>
              <a:t>Fuente:http</a:t>
            </a:r>
            <a:r>
              <a:rPr lang="es-419" sz="1200" dirty="0"/>
              <a:t>://www.econotas.com/2014/02/modulo-cosntruido-con-cajas-recicladas.html</a:t>
            </a:r>
          </a:p>
        </p:txBody>
      </p:sp>
      <p:pic>
        <p:nvPicPr>
          <p:cNvPr id="3074" name="Picture 2" descr="http://2.bp.blogspot.com/-zyoR2pr9GZU/UvIdyq2HNEI/AAAAAAABdAI/Ims3ExbwlGI/s1600/Modulo+Cosntruido+con+Cajas+Recicladas+de+Gaseos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5" y="1870054"/>
            <a:ext cx="3034980" cy="263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2.bp.blogspot.com/-U7DhAPjVJGE/UvIdxEm4xOI/AAAAAAABc_s/UrVf4lcGPZI/s1600/Modulo+Cosntruido+con+Cajas+Recicladas+de+Gaseos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5" y="4655084"/>
            <a:ext cx="3034980" cy="201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3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860" t="17304" r="38777" b="20942"/>
          <a:stretch/>
        </p:blipFill>
        <p:spPr>
          <a:xfrm>
            <a:off x="3786886" y="1219200"/>
            <a:ext cx="5231184" cy="43087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665" t="18983" r="39196" b="21502"/>
          <a:stretch/>
        </p:blipFill>
        <p:spPr>
          <a:xfrm>
            <a:off x="484909" y="374072"/>
            <a:ext cx="2867891" cy="2010913"/>
          </a:xfrm>
          <a:prstGeom prst="rect">
            <a:avLst/>
          </a:prstGeom>
        </p:spPr>
      </p:pic>
      <p:pic>
        <p:nvPicPr>
          <p:cNvPr id="2050" name="Picture 2" descr="Paisaje tectonico pallets reciclad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5" y="2537403"/>
            <a:ext cx="2864352" cy="19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9 CuadroTexto"/>
          <p:cNvSpPr txBox="1"/>
          <p:nvPr/>
        </p:nvSpPr>
        <p:spPr>
          <a:xfrm>
            <a:off x="3848612" y="148422"/>
            <a:ext cx="51077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Paisaje Tectónico Realizado con 1000 pallets reciclados</a:t>
            </a:r>
            <a:endParaRPr lang="en-US" sz="2800" b="1" dirty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3786886" y="5682734"/>
            <a:ext cx="4309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>
                <a:solidFill>
                  <a:srgbClr val="666666"/>
                </a:solidFill>
                <a:latin typeface="Raleway"/>
              </a:rPr>
              <a:t>estudio coreano HG-A | </a:t>
            </a:r>
            <a:r>
              <a:rPr lang="es-419" dirty="0" err="1">
                <a:solidFill>
                  <a:srgbClr val="666666"/>
                </a:solidFill>
                <a:latin typeface="Raleway"/>
              </a:rPr>
              <a:t>live</a:t>
            </a:r>
            <a:r>
              <a:rPr lang="es-419" dirty="0">
                <a:solidFill>
                  <a:srgbClr val="666666"/>
                </a:solidFill>
                <a:latin typeface="Raleway"/>
              </a:rPr>
              <a:t> </a:t>
            </a:r>
            <a:r>
              <a:rPr lang="es-419" dirty="0" err="1">
                <a:solidFill>
                  <a:srgbClr val="666666"/>
                </a:solidFill>
                <a:latin typeface="Raleway"/>
              </a:rPr>
              <a:t>components</a:t>
            </a:r>
            <a:endParaRPr lang="es-419" dirty="0"/>
          </a:p>
        </p:txBody>
      </p:sp>
      <p:sp>
        <p:nvSpPr>
          <p:cNvPr id="7" name="CuadroTexto 6"/>
          <p:cNvSpPr txBox="1"/>
          <p:nvPr/>
        </p:nvSpPr>
        <p:spPr>
          <a:xfrm>
            <a:off x="3786886" y="5881255"/>
            <a:ext cx="5169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dirty="0"/>
          </a:p>
          <a:p>
            <a:r>
              <a:rPr lang="es-419" sz="1200" dirty="0"/>
              <a:t>Fuente: http://livecomponents-ny.com/?p=1019&amp;ckattempt=1</a:t>
            </a:r>
          </a:p>
        </p:txBody>
      </p:sp>
      <p:pic>
        <p:nvPicPr>
          <p:cNvPr id="2052" name="Picture 4" descr="Paisaje tectónico pallets reciclad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710217"/>
            <a:ext cx="2878648" cy="194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586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g2.archilovers.com/story/6f67990e334c42ea9b8219977f2501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88" y="534766"/>
            <a:ext cx="3579916" cy="56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41.media.tumblr.com/728a477581446e202841bf4351462ba2/tumblr_mgyarhJk051qidj37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7" y="243823"/>
            <a:ext cx="4389129" cy="33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omusweb.it/content/dam/domusweb/it/architettura/2013/01/17/parasite-trip/big_403882_9356_02_3_San_Cristofo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2" y="3774413"/>
            <a:ext cx="4361834" cy="28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3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3" t="47961" r="64027" b="29126"/>
          <a:stretch/>
        </p:blipFill>
        <p:spPr>
          <a:xfrm>
            <a:off x="787857" y="637674"/>
            <a:ext cx="8159087" cy="27832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63" t="59627" r="63664" b="11217"/>
          <a:stretch/>
        </p:blipFill>
        <p:spPr>
          <a:xfrm>
            <a:off x="787857" y="3545632"/>
            <a:ext cx="8247859" cy="33123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13489" y="24063"/>
            <a:ext cx="8548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/>
              <a:t>Referente concurso naves 8 y 9  matadero. Primer puesto  </a:t>
            </a:r>
          </a:p>
        </p:txBody>
      </p:sp>
    </p:spTree>
    <p:extLst>
      <p:ext uri="{BB962C8B-B14F-4D97-AF65-F5344CB8AC3E}">
        <p14:creationId xmlns:p14="http://schemas.microsoft.com/office/powerpoint/2010/main" val="4150710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932" t="32975" r="57866" b="47248"/>
          <a:stretch/>
        </p:blipFill>
        <p:spPr>
          <a:xfrm>
            <a:off x="299102" y="271922"/>
            <a:ext cx="2776607" cy="2083351"/>
          </a:xfrm>
          <a:prstGeom prst="rect">
            <a:avLst/>
          </a:prstGeom>
        </p:spPr>
      </p:pic>
      <p:sp>
        <p:nvSpPr>
          <p:cNvPr id="4" name="9 CuadroTexto"/>
          <p:cNvSpPr txBox="1"/>
          <p:nvPr/>
        </p:nvSpPr>
        <p:spPr>
          <a:xfrm>
            <a:off x="3632044" y="160454"/>
            <a:ext cx="51077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/>
              <a:t>Parasite </a:t>
            </a:r>
            <a:r>
              <a:rPr lang="es-419" sz="2800" b="1" dirty="0" err="1"/>
              <a:t>Architecture</a:t>
            </a:r>
            <a:r>
              <a:rPr lang="es-419" sz="2800" b="1" dirty="0"/>
              <a:t> - </a:t>
            </a:r>
            <a:r>
              <a:rPr lang="es-419" sz="2800" b="1" dirty="0" err="1"/>
              <a:t>Pompiduo</a:t>
            </a:r>
            <a:endParaRPr lang="en-US" sz="2800" b="1" dirty="0"/>
          </a:p>
          <a:p>
            <a:endParaRPr lang="es-ES" dirty="0"/>
          </a:p>
        </p:txBody>
      </p:sp>
      <p:pic>
        <p:nvPicPr>
          <p:cNvPr id="4098" name="Picture 2" descr="http://www.metalocus.es/content/system/files/imagecache/blog_content_images/images-lead/metalocus_Tadashi-Kawamata_07_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2" y="2571947"/>
            <a:ext cx="2776607" cy="18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aris-art.com/img_news/createur/g_CP10KAWAMATA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37" y="960673"/>
            <a:ext cx="5584145" cy="47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lespressesdureel.com/images/pages/tree-huts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2" y="4638332"/>
            <a:ext cx="2776607" cy="17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344218" y="5858225"/>
            <a:ext cx="5169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Workshop 2010- centro </a:t>
            </a:r>
            <a:r>
              <a:rPr lang="es-419" dirty="0" err="1"/>
              <a:t>pompidou</a:t>
            </a:r>
            <a:endParaRPr lang="es-419" dirty="0"/>
          </a:p>
          <a:p>
            <a:endParaRPr lang="es-419" dirty="0"/>
          </a:p>
          <a:p>
            <a:r>
              <a:rPr lang="es-419" sz="1200" dirty="0" err="1"/>
              <a:t>Fuente:http</a:t>
            </a:r>
            <a:r>
              <a:rPr lang="es-419" sz="1200" dirty="0"/>
              <a:t>://www.paris-art.com/exposition-art-contemporain/carton-workshop/Kawamata-Tadashi/10620.html</a:t>
            </a:r>
          </a:p>
        </p:txBody>
      </p:sp>
    </p:spTree>
    <p:extLst>
      <p:ext uri="{BB962C8B-B14F-4D97-AF65-F5344CB8AC3E}">
        <p14:creationId xmlns:p14="http://schemas.microsoft.com/office/powerpoint/2010/main" val="9966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assets.inhabitat.com/wp-content/blogs.dir/1/files/2011/08/Urban-Woods-Yoshiaki-Oyabu-Architect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88" y="914399"/>
            <a:ext cx="5375565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418388" y="5541679"/>
            <a:ext cx="56286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Osaka-</a:t>
            </a:r>
            <a:r>
              <a:rPr lang="es-419" dirty="0" err="1"/>
              <a:t>Japon</a:t>
            </a:r>
            <a:endParaRPr lang="es-419" dirty="0"/>
          </a:p>
          <a:p>
            <a:endParaRPr lang="es-419" dirty="0"/>
          </a:p>
          <a:p>
            <a:r>
              <a:rPr lang="es-419" b="1" u="sng" dirty="0" err="1"/>
              <a:t>Yoshiaki</a:t>
            </a:r>
            <a:r>
              <a:rPr lang="es-419" b="1" u="sng" dirty="0"/>
              <a:t> </a:t>
            </a:r>
            <a:r>
              <a:rPr lang="es-419" b="1" u="sng" dirty="0" err="1"/>
              <a:t>Oyabu</a:t>
            </a:r>
            <a:r>
              <a:rPr lang="es-419" b="1" u="sng" dirty="0"/>
              <a:t> </a:t>
            </a:r>
            <a:r>
              <a:rPr lang="es-419" b="1" u="sng" dirty="0" err="1"/>
              <a:t>Architects</a:t>
            </a:r>
            <a:endParaRPr lang="es-419" dirty="0"/>
          </a:p>
          <a:p>
            <a:r>
              <a:rPr lang="es-419" sz="1200" dirty="0"/>
              <a:t>Fuente: http://inhabitat.com/urban-woods-a-parasitic-wood-exoskeleton-which-will-soon-be-covered-in-ivy/</a:t>
            </a:r>
          </a:p>
        </p:txBody>
      </p:sp>
      <p:pic>
        <p:nvPicPr>
          <p:cNvPr id="4" name="Picture 2" descr="http://assets.inhabitat.com/wp-content/blogs.dir/1/files/2011/08/Urban-Woods-Yoshiaki-Oyabu-Architects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9" y="336882"/>
            <a:ext cx="2669243" cy="200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ssets.inhabitat.com/wp-content/blogs.dir/1/files/2011/08/Urban-Woods-Yoshiaki-Oyabu-Architects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8" y="2491331"/>
            <a:ext cx="2650585" cy="19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ssets.inhabitat.com/wp-content/blogs.dir/1/files/2011/08/Urban-Woods-Yoshiaki-Oyabu-Architects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8" y="4631786"/>
            <a:ext cx="2650585" cy="19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9 CuadroTexto"/>
          <p:cNvSpPr txBox="1"/>
          <p:nvPr/>
        </p:nvSpPr>
        <p:spPr>
          <a:xfrm>
            <a:off x="6000138" y="212742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/>
              <a:t>Urban Woods</a:t>
            </a:r>
            <a:r>
              <a:rPr lang="en-US" sz="3600" b="1" dirty="0"/>
              <a:t>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8503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1.bp.blogspot.com/-lYeCVDVND-k/UF4ZVn0CtNI/AAAAAAAAEYA/jPCtov9LTRM/s1600/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60700" r="61885"/>
          <a:stretch/>
        </p:blipFill>
        <p:spPr bwMode="auto">
          <a:xfrm>
            <a:off x="111558" y="324142"/>
            <a:ext cx="3222709" cy="16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BBXq_CFHGHc/UF4ZVaQ_eSI/AAAAAAAAEX0/ViTH-3XxQ8I/s400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3" y="5206529"/>
            <a:ext cx="3033784" cy="16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-tk_Ii8Gnyfs/UF4Y61uJ-wI/AAAAAAAAEWs/m8ECaSYki0s/s640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73" y="1136073"/>
            <a:ext cx="5403274" cy="44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1.bp.blogspot.com/-lYeCVDVND-k/UF4ZVn0CtNI/AAAAAAAAEYA/jPCtov9LTRM/s1600/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" r="53085" b="55863"/>
          <a:stretch/>
        </p:blipFill>
        <p:spPr bwMode="auto">
          <a:xfrm>
            <a:off x="111558" y="2044985"/>
            <a:ext cx="3222709" cy="141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1.bp.blogspot.com/-lYeCVDVND-k/UF4ZVn0CtNI/AAAAAAAAEYA/jPCtov9LTRM/s1600/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3" b="55863"/>
          <a:stretch/>
        </p:blipFill>
        <p:spPr bwMode="auto">
          <a:xfrm>
            <a:off x="111558" y="3561236"/>
            <a:ext cx="3273990" cy="144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3574473" y="6290145"/>
            <a:ext cx="8766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Fuente: Ateliers O-S </a:t>
            </a:r>
            <a:r>
              <a:rPr lang="pt-BR" sz="1200" dirty="0" err="1"/>
              <a:t>Architectes</a:t>
            </a:r>
            <a:endParaRPr lang="pt-BR" sz="1200" dirty="0"/>
          </a:p>
          <a:p>
            <a:r>
              <a:rPr lang="pt-BR" sz="1200" dirty="0"/>
              <a:t>http://arxiubak.blogspot.com.co/2012/10/hotel-st-come-fav08-o-s-architectes.html</a:t>
            </a:r>
          </a:p>
        </p:txBody>
      </p:sp>
      <p:sp>
        <p:nvSpPr>
          <p:cNvPr id="14" name="14 CuadroTexto"/>
          <p:cNvSpPr txBox="1"/>
          <p:nvPr/>
        </p:nvSpPr>
        <p:spPr>
          <a:xfrm>
            <a:off x="3574473" y="5643814"/>
            <a:ext cx="75655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Francia, Montpellier</a:t>
            </a:r>
          </a:p>
          <a:p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Ateliers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O-S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Architectes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2 CuadroTexto"/>
          <p:cNvSpPr txBox="1"/>
          <p:nvPr/>
        </p:nvSpPr>
        <p:spPr>
          <a:xfrm>
            <a:off x="3916257" y="181965"/>
            <a:ext cx="5061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gency FB" pitchFamily="34" charset="0"/>
              </a:rPr>
              <a:t>Mobiliario Portico </a:t>
            </a:r>
            <a:r>
              <a:rPr lang="en-US" sz="2800" b="1" dirty="0" err="1">
                <a:latin typeface="Agency FB" pitchFamily="34" charset="0"/>
              </a:rPr>
              <a:t>extruido</a:t>
            </a:r>
            <a:r>
              <a:rPr lang="en-US" sz="2800" b="1" dirty="0">
                <a:latin typeface="Agency FB" pitchFamily="34" charset="0"/>
              </a:rPr>
              <a:t> </a:t>
            </a:r>
            <a:r>
              <a:rPr lang="en-US" sz="2800" b="1" dirty="0" err="1">
                <a:latin typeface="Agency FB" pitchFamily="34" charset="0"/>
              </a:rPr>
              <a:t>Hôtel</a:t>
            </a:r>
            <a:r>
              <a:rPr lang="en-US" sz="2800" b="1" dirty="0">
                <a:latin typeface="Agency FB" pitchFamily="34" charset="0"/>
              </a:rPr>
              <a:t> St-</a:t>
            </a:r>
            <a:r>
              <a:rPr lang="en-US" sz="2800" b="1" dirty="0" err="1">
                <a:latin typeface="Agency FB" pitchFamily="34" charset="0"/>
              </a:rPr>
              <a:t>Côme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5454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</TotalTime>
  <Words>353</Words>
  <Application>Microsoft Office PowerPoint</Application>
  <PresentationFormat>Presentación en pantalla (4:3)</PresentationFormat>
  <Paragraphs>82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Agency FB</vt:lpstr>
      <vt:lpstr>Arial</vt:lpstr>
      <vt:lpstr>Calibri</vt:lpstr>
      <vt:lpstr>Calibri Light</vt:lpstr>
      <vt:lpstr>Raleway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matadero municipal  a centro cultural universitario</dc:title>
  <dc:creator>juan esteban hernandez barrero</dc:creator>
  <cp:lastModifiedBy>juan esteban hernandez barrero</cp:lastModifiedBy>
  <cp:revision>55</cp:revision>
  <dcterms:created xsi:type="dcterms:W3CDTF">2016-03-15T16:06:40Z</dcterms:created>
  <dcterms:modified xsi:type="dcterms:W3CDTF">2016-03-15T23:14:46Z</dcterms:modified>
</cp:coreProperties>
</file>